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6"/>
  </p:notesMasterIdLst>
  <p:sldIdLst>
    <p:sldId id="506" r:id="rId2"/>
    <p:sldId id="408" r:id="rId3"/>
    <p:sldId id="508" r:id="rId4"/>
    <p:sldId id="522" r:id="rId5"/>
    <p:sldId id="510" r:id="rId6"/>
    <p:sldId id="516" r:id="rId7"/>
    <p:sldId id="526" r:id="rId8"/>
    <p:sldId id="511" r:id="rId9"/>
    <p:sldId id="533" r:id="rId10"/>
    <p:sldId id="541" r:id="rId11"/>
    <p:sldId id="545" r:id="rId12"/>
    <p:sldId id="544" r:id="rId13"/>
    <p:sldId id="548" r:id="rId14"/>
    <p:sldId id="534" r:id="rId15"/>
    <p:sldId id="535" r:id="rId16"/>
    <p:sldId id="549" r:id="rId17"/>
    <p:sldId id="550" r:id="rId18"/>
    <p:sldId id="537" r:id="rId19"/>
    <p:sldId id="551" r:id="rId20"/>
    <p:sldId id="539" r:id="rId21"/>
    <p:sldId id="556" r:id="rId22"/>
    <p:sldId id="555" r:id="rId23"/>
    <p:sldId id="557" r:id="rId24"/>
    <p:sldId id="560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47884A91-2397-4346-9A3A-349158C9BABC}">
          <p14:sldIdLst>
            <p14:sldId id="506"/>
            <p14:sldId id="408"/>
            <p14:sldId id="508"/>
            <p14:sldId id="522"/>
            <p14:sldId id="510"/>
            <p14:sldId id="516"/>
            <p14:sldId id="526"/>
            <p14:sldId id="511"/>
            <p14:sldId id="533"/>
            <p14:sldId id="541"/>
            <p14:sldId id="545"/>
            <p14:sldId id="544"/>
            <p14:sldId id="548"/>
            <p14:sldId id="534"/>
            <p14:sldId id="535"/>
            <p14:sldId id="549"/>
            <p14:sldId id="550"/>
            <p14:sldId id="537"/>
            <p14:sldId id="551"/>
            <p14:sldId id="539"/>
            <p14:sldId id="556"/>
            <p14:sldId id="555"/>
            <p14:sldId id="557"/>
            <p14:sldId id="56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6D0CD"/>
    <a:srgbClr val="E2583D"/>
    <a:srgbClr val="F7F0DA"/>
    <a:srgbClr val="FFC800"/>
    <a:srgbClr val="4F637F"/>
    <a:srgbClr val="E6E6E6"/>
    <a:srgbClr val="65537D"/>
    <a:srgbClr val="687F4D"/>
    <a:srgbClr val="7F534B"/>
    <a:srgbClr val="0D46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669" autoAdjust="0"/>
    <p:restoredTop sz="86424" autoAdjust="0"/>
  </p:normalViewPr>
  <p:slideViewPr>
    <p:cSldViewPr snapToGrid="0">
      <p:cViewPr varScale="1">
        <p:scale>
          <a:sx n="82" d="100"/>
          <a:sy n="82" d="100"/>
        </p:scale>
        <p:origin x="845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536DC5-B006-436D-AFC9-30EB1E3F24EA}" type="datetimeFigureOut">
              <a:rPr lang="ko-KR" altLang="en-US" smtClean="0"/>
              <a:t>2021-12-15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2D5671-B3B1-4E14-8824-7F0E7BB88C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80354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2D5671-B3B1-4E14-8824-7F0E7BB88C55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88436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2D5671-B3B1-4E14-8824-7F0E7BB88C55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04709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2D5671-B3B1-4E14-8824-7F0E7BB88C55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598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2D5671-B3B1-4E14-8824-7F0E7BB88C55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93125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2D5671-B3B1-4E14-8824-7F0E7BB88C55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27260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2D5671-B3B1-4E14-8824-7F0E7BB88C55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9025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2D5671-B3B1-4E14-8824-7F0E7BB88C55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24305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2D5671-B3B1-4E14-8824-7F0E7BB88C55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8705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2D5671-B3B1-4E14-8824-7F0E7BB88C55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31900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2D5671-B3B1-4E14-8824-7F0E7BB88C55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423295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2D5671-B3B1-4E14-8824-7F0E7BB88C55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04709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2D5671-B3B1-4E14-8824-7F0E7BB88C55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516806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2D5671-B3B1-4E14-8824-7F0E7BB88C55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943372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2D5671-B3B1-4E14-8824-7F0E7BB88C55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325218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2D5671-B3B1-4E14-8824-7F0E7BB88C55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64732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2D5671-B3B1-4E14-8824-7F0E7BB88C55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145984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2D5671-B3B1-4E14-8824-7F0E7BB88C55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74760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2D5671-B3B1-4E14-8824-7F0E7BB88C55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30621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2D5671-B3B1-4E14-8824-7F0E7BB88C55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51829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2D5671-B3B1-4E14-8824-7F0E7BB88C55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77812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2D5671-B3B1-4E14-8824-7F0E7BB88C55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99045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2D5671-B3B1-4E14-8824-7F0E7BB88C55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00422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2D5671-B3B1-4E14-8824-7F0E7BB88C55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45617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2D5671-B3B1-4E14-8824-7F0E7BB88C55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70412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1C691-57A7-4E6E-8A87-5BFD671F1F9F}" type="datetimeFigureOut">
              <a:rPr lang="ko-KR" altLang="en-US" smtClean="0"/>
              <a:t>2021-12-15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3ED88-ACF5-4C04-8844-0C726DA5A59A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598947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1C691-57A7-4E6E-8A87-5BFD671F1F9F}" type="datetimeFigureOut">
              <a:rPr lang="ko-KR" altLang="en-US" smtClean="0"/>
              <a:t>2021-12-15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3ED88-ACF5-4C04-8844-0C726DA5A59A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074536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1C691-57A7-4E6E-8A87-5BFD671F1F9F}" type="datetimeFigureOut">
              <a:rPr lang="ko-KR" altLang="en-US" smtClean="0"/>
              <a:t>2021-12-15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3ED88-ACF5-4C04-8844-0C726DA5A59A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286703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1C691-57A7-4E6E-8A87-5BFD671F1F9F}" type="datetimeFigureOut">
              <a:rPr lang="ko-KR" altLang="en-US" smtClean="0"/>
              <a:t>2021-12-15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3ED88-ACF5-4C04-8844-0C726DA5A59A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826641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1C691-57A7-4E6E-8A87-5BFD671F1F9F}" type="datetimeFigureOut">
              <a:rPr lang="ko-KR" altLang="en-US" smtClean="0"/>
              <a:t>2021-12-15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3ED88-ACF5-4C04-8844-0C726DA5A59A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244915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1C691-57A7-4E6E-8A87-5BFD671F1F9F}" type="datetimeFigureOut">
              <a:rPr lang="ko-KR" altLang="en-US" smtClean="0"/>
              <a:t>2021-12-15</a:t>
            </a:fld>
            <a:endParaRPr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3ED88-ACF5-4C04-8844-0C726DA5A59A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900573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1C691-57A7-4E6E-8A87-5BFD671F1F9F}" type="datetimeFigureOut">
              <a:rPr lang="ko-KR" altLang="en-US" smtClean="0"/>
              <a:t>2021-12-15</a:t>
            </a:fld>
            <a:endParaRPr lang="ko-KR" alt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3ED88-ACF5-4C04-8844-0C726DA5A59A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236938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1C691-57A7-4E6E-8A87-5BFD671F1F9F}" type="datetimeFigureOut">
              <a:rPr lang="ko-KR" altLang="en-US" smtClean="0"/>
              <a:t>2021-12-15</a:t>
            </a:fld>
            <a:endParaRPr lang="ko-KR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3ED88-ACF5-4C04-8844-0C726DA5A59A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647958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1C691-57A7-4E6E-8A87-5BFD671F1F9F}" type="datetimeFigureOut">
              <a:rPr lang="ko-KR" altLang="en-US" smtClean="0"/>
              <a:t>2021-12-15</a:t>
            </a:fld>
            <a:endParaRPr lang="ko-KR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3ED88-ACF5-4C04-8844-0C726DA5A59A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134580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1C691-57A7-4E6E-8A87-5BFD671F1F9F}" type="datetimeFigureOut">
              <a:rPr lang="ko-KR" altLang="en-US" smtClean="0"/>
              <a:t>2021-12-15</a:t>
            </a:fld>
            <a:endParaRPr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3ED88-ACF5-4C04-8844-0C726DA5A59A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490048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dirty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1C691-57A7-4E6E-8A87-5BFD671F1F9F}" type="datetimeFigureOut">
              <a:rPr lang="ko-KR" altLang="en-US" smtClean="0"/>
              <a:t>2021-12-15</a:t>
            </a:fld>
            <a:endParaRPr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3ED88-ACF5-4C04-8844-0C726DA5A59A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732030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F1C691-57A7-4E6E-8A87-5BFD671F1F9F}" type="datetimeFigureOut">
              <a:rPr lang="ko-KR" altLang="en-US" smtClean="0"/>
              <a:t>2021-12-15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83ED88-ACF5-4C04-8844-0C726DA5A59A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204975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image" Target="../media/image3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10" Type="http://schemas.openxmlformats.org/officeDocument/2006/relationships/image" Target="../media/image16.png"/><Relationship Id="rId4" Type="http://schemas.openxmlformats.org/officeDocument/2006/relationships/image" Target="../media/image4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3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4.png"/><Relationship Id="rId9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24119" y="-10680"/>
            <a:ext cx="12192000" cy="6868680"/>
          </a:xfrm>
          <a:prstGeom prst="rect">
            <a:avLst/>
          </a:prstGeom>
          <a:solidFill>
            <a:schemeClr val="bg2">
              <a:lumMod val="1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3737134" y="1084398"/>
            <a:ext cx="4702695" cy="4305994"/>
            <a:chOff x="3737134" y="1084398"/>
            <a:chExt cx="4702695" cy="4305994"/>
          </a:xfrm>
        </p:grpSpPr>
        <p:sp>
          <p:nvSpPr>
            <p:cNvPr id="9" name="TextBox 8"/>
            <p:cNvSpPr txBox="1"/>
            <p:nvPr/>
          </p:nvSpPr>
          <p:spPr>
            <a:xfrm>
              <a:off x="3737134" y="3143623"/>
              <a:ext cx="4702695" cy="2246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altLang="ko-KR" sz="2800" b="1" dirty="0">
                <a:solidFill>
                  <a:schemeClr val="bg1">
                    <a:lumMod val="85000"/>
                  </a:schemeClr>
                </a:solidFill>
                <a:uFill>
                  <a:solidFill>
                    <a:schemeClr val="bg1">
                      <a:lumMod val="85000"/>
                    </a:schemeClr>
                  </a:solidFill>
                </a:uFill>
              </a:endParaRPr>
            </a:p>
            <a:p>
              <a:pPr algn="ctr"/>
              <a:r>
                <a:rPr lang="en-US" altLang="ko-KR" sz="2800" b="1" dirty="0" err="1">
                  <a:solidFill>
                    <a:schemeClr val="bg1"/>
                  </a:solidFill>
                  <a:uFill>
                    <a:solidFill>
                      <a:schemeClr val="bg1">
                        <a:lumMod val="85000"/>
                      </a:schemeClr>
                    </a:solidFill>
                  </a:uFill>
                  <a:latin typeface="Bahnschrift Light" panose="020B0502040204020203" pitchFamily="34" charset="0"/>
                </a:rPr>
                <a:t>Jeju</a:t>
              </a:r>
              <a:r>
                <a:rPr lang="en-US" altLang="ko-KR" sz="2800" b="1" dirty="0">
                  <a:solidFill>
                    <a:schemeClr val="bg1"/>
                  </a:solidFill>
                  <a:uFill>
                    <a:solidFill>
                      <a:schemeClr val="bg1">
                        <a:lumMod val="85000"/>
                      </a:schemeClr>
                    </a:solidFill>
                  </a:uFill>
                  <a:latin typeface="Bahnschrift Light" panose="020B0502040204020203" pitchFamily="34" charset="0"/>
                </a:rPr>
                <a:t>º</a:t>
              </a:r>
            </a:p>
            <a:p>
              <a:pPr algn="ctr"/>
              <a:endParaRPr lang="en-US" altLang="ko-KR" sz="2800" b="1" dirty="0">
                <a:solidFill>
                  <a:schemeClr val="bg1">
                    <a:lumMod val="85000"/>
                  </a:schemeClr>
                </a:solidFill>
                <a:uFill>
                  <a:solidFill>
                    <a:schemeClr val="bg1">
                      <a:lumMod val="85000"/>
                    </a:schemeClr>
                  </a:solidFill>
                </a:uFill>
              </a:endParaRPr>
            </a:p>
            <a:p>
              <a:pPr algn="ctr"/>
              <a:r>
                <a:rPr lang="ko-KR" altLang="en-US" sz="2800" b="1" dirty="0">
                  <a:solidFill>
                    <a:schemeClr val="bg1"/>
                  </a:solidFill>
                  <a:uFill>
                    <a:solidFill>
                      <a:schemeClr val="bg1">
                        <a:lumMod val="85000"/>
                      </a:schemeClr>
                    </a:solidFill>
                  </a:uFill>
                </a:rPr>
                <a:t>제주여행의 새로운 플랫폼</a:t>
              </a:r>
              <a:endParaRPr lang="en-US" altLang="ko-KR" sz="2800" b="1" dirty="0">
                <a:solidFill>
                  <a:schemeClr val="bg1"/>
                </a:solidFill>
                <a:uFill>
                  <a:solidFill>
                    <a:schemeClr val="bg1">
                      <a:lumMod val="85000"/>
                    </a:schemeClr>
                  </a:solidFill>
                </a:uFill>
              </a:endParaRPr>
            </a:p>
            <a:p>
              <a:pPr algn="ctr"/>
              <a:endParaRPr lang="en-US" altLang="ko-KR" sz="2800" b="1" dirty="0">
                <a:solidFill>
                  <a:schemeClr val="bg1">
                    <a:lumMod val="85000"/>
                  </a:schemeClr>
                </a:solidFill>
                <a:uFill>
                  <a:solidFill>
                    <a:schemeClr val="bg1">
                      <a:lumMod val="85000"/>
                    </a:schemeClr>
                  </a:solidFill>
                </a:uFill>
              </a:endParaRPr>
            </a:p>
          </p:txBody>
        </p:sp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11694" y="1084398"/>
              <a:ext cx="2326903" cy="97482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15839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47441"/>
            <a:ext cx="12191999" cy="6905441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-9525" y="-47441"/>
            <a:ext cx="12192000" cy="6857999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8543" y="5139698"/>
            <a:ext cx="1609898" cy="160989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37891" y="167674"/>
            <a:ext cx="52117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uFill>
                  <a:solidFill>
                    <a:schemeClr val="bg1">
                      <a:lumMod val="85000"/>
                    </a:schemeClr>
                  </a:solidFill>
                </a:uFill>
              </a:rPr>
              <a:t>주요 기능</a:t>
            </a:r>
          </a:p>
        </p:txBody>
      </p:sp>
      <p:grpSp>
        <p:nvGrpSpPr>
          <p:cNvPr id="10" name="그룹 9"/>
          <p:cNvGrpSpPr/>
          <p:nvPr/>
        </p:nvGrpSpPr>
        <p:grpSpPr>
          <a:xfrm>
            <a:off x="1066325" y="1047025"/>
            <a:ext cx="2844003" cy="4716509"/>
            <a:chOff x="848606" y="1047025"/>
            <a:chExt cx="2844003" cy="4716509"/>
          </a:xfrm>
        </p:grpSpPr>
        <p:sp>
          <p:nvSpPr>
            <p:cNvPr id="16" name="직사각형 15"/>
            <p:cNvSpPr/>
            <p:nvPr/>
          </p:nvSpPr>
          <p:spPr>
            <a:xfrm>
              <a:off x="848606" y="1047025"/>
              <a:ext cx="2844003" cy="4716509"/>
            </a:xfrm>
            <a:prstGeom prst="rect">
              <a:avLst/>
            </a:prstGeom>
            <a:solidFill>
              <a:schemeClr val="bg2">
                <a:lumMod val="10000"/>
                <a:alpha val="3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523931" y="1154839"/>
              <a:ext cx="1493351" cy="4214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600" b="1" dirty="0">
                  <a:solidFill>
                    <a:schemeClr val="bg1"/>
                  </a:solidFill>
                  <a:uFill>
                    <a:solidFill>
                      <a:schemeClr val="bg1">
                        <a:lumMod val="95000"/>
                      </a:schemeClr>
                    </a:solidFill>
                  </a:uFill>
                </a:rPr>
                <a:t>관리자 모드</a:t>
              </a:r>
              <a:endParaRPr lang="en-US" altLang="ko-KR" sz="1600" b="1" dirty="0">
                <a:solidFill>
                  <a:schemeClr val="bg1"/>
                </a:solidFill>
                <a:uFill>
                  <a:solidFill>
                    <a:schemeClr val="bg1">
                      <a:lumMod val="95000"/>
                    </a:schemeClr>
                  </a:solidFill>
                </a:u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087658" y="2204312"/>
              <a:ext cx="2365896" cy="23544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b="1" dirty="0">
                  <a:solidFill>
                    <a:srgbClr val="FFC800"/>
                  </a:solidFill>
                  <a:uFill>
                    <a:solidFill>
                      <a:schemeClr val="bg1">
                        <a:lumMod val="95000"/>
                      </a:schemeClr>
                    </a:solidFill>
                  </a:uFill>
                </a:rPr>
                <a:t>회원관리</a:t>
              </a:r>
              <a:endParaRPr lang="en-US" altLang="ko-KR" sz="1400" b="1" dirty="0">
                <a:solidFill>
                  <a:srgbClr val="FFC800"/>
                </a:solidFill>
                <a:uFill>
                  <a:solidFill>
                    <a:schemeClr val="bg1">
                      <a:lumMod val="95000"/>
                    </a:schemeClr>
                  </a:solidFill>
                </a:uFill>
              </a:endParaRPr>
            </a:p>
            <a:p>
              <a:pPr algn="ctr">
                <a:lnSpc>
                  <a:spcPct val="150000"/>
                </a:lnSpc>
              </a:pPr>
              <a:endParaRPr lang="en-US" altLang="ko-KR" sz="1400" b="1" dirty="0">
                <a:solidFill>
                  <a:schemeClr val="bg1"/>
                </a:solidFill>
                <a:uFill>
                  <a:solidFill>
                    <a:schemeClr val="bg1">
                      <a:lumMod val="95000"/>
                    </a:schemeClr>
                  </a:solidFill>
                </a:uFill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400" b="1" dirty="0">
                  <a:solidFill>
                    <a:schemeClr val="bg1"/>
                  </a:solidFill>
                  <a:uFill>
                    <a:solidFill>
                      <a:schemeClr val="bg1">
                        <a:lumMod val="95000"/>
                      </a:schemeClr>
                    </a:solidFill>
                  </a:uFill>
                </a:rPr>
                <a:t>여행지 관리</a:t>
              </a:r>
              <a:endParaRPr lang="en-US" altLang="ko-KR" sz="1400" b="1" dirty="0">
                <a:solidFill>
                  <a:schemeClr val="bg1"/>
                </a:solidFill>
                <a:uFill>
                  <a:solidFill>
                    <a:schemeClr val="bg1">
                      <a:lumMod val="95000"/>
                    </a:schemeClr>
                  </a:solidFill>
                </a:uFill>
              </a:endParaRPr>
            </a:p>
            <a:p>
              <a:pPr algn="ctr">
                <a:lnSpc>
                  <a:spcPct val="150000"/>
                </a:lnSpc>
              </a:pPr>
              <a:endParaRPr lang="en-US" altLang="ko-KR" sz="1400" b="1" dirty="0">
                <a:solidFill>
                  <a:schemeClr val="bg1"/>
                </a:solidFill>
                <a:uFill>
                  <a:solidFill>
                    <a:schemeClr val="bg1">
                      <a:lumMod val="95000"/>
                    </a:schemeClr>
                  </a:solidFill>
                </a:uFill>
              </a:endParaRPr>
            </a:p>
            <a:p>
              <a:pPr algn="ctr">
                <a:lnSpc>
                  <a:spcPct val="150000"/>
                </a:lnSpc>
              </a:pPr>
              <a:endParaRPr lang="en-US" altLang="ko-KR" sz="1400" b="1" dirty="0">
                <a:solidFill>
                  <a:schemeClr val="bg1"/>
                </a:solidFill>
                <a:uFill>
                  <a:solidFill>
                    <a:schemeClr val="bg1">
                      <a:lumMod val="95000"/>
                    </a:schemeClr>
                  </a:solidFill>
                </a:uFill>
              </a:endParaRPr>
            </a:p>
            <a:p>
              <a:pPr algn="ctr">
                <a:lnSpc>
                  <a:spcPct val="150000"/>
                </a:lnSpc>
              </a:pPr>
              <a:endParaRPr lang="en-US" altLang="ko-KR" sz="1400" b="1" dirty="0">
                <a:solidFill>
                  <a:schemeClr val="bg1"/>
                </a:solidFill>
                <a:uFill>
                  <a:solidFill>
                    <a:schemeClr val="bg1">
                      <a:lumMod val="95000"/>
                    </a:schemeClr>
                  </a:solidFill>
                </a:uFill>
              </a:endParaRPr>
            </a:p>
            <a:p>
              <a:pPr algn="ctr">
                <a:lnSpc>
                  <a:spcPct val="150000"/>
                </a:lnSpc>
              </a:pPr>
              <a:endParaRPr lang="en-US" altLang="ko-KR" sz="1400" b="1" dirty="0">
                <a:solidFill>
                  <a:schemeClr val="bg1"/>
                </a:solidFill>
                <a:uFill>
                  <a:solidFill>
                    <a:schemeClr val="bg1">
                      <a:lumMod val="95000"/>
                    </a:schemeClr>
                  </a:solidFill>
                </a:uFill>
              </a:endParaRP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4225427" y="1047025"/>
            <a:ext cx="7461476" cy="4716509"/>
            <a:chOff x="848606" y="1047025"/>
            <a:chExt cx="2844003" cy="4716509"/>
          </a:xfrm>
        </p:grpSpPr>
        <p:sp>
          <p:nvSpPr>
            <p:cNvPr id="26" name="직사각형 25"/>
            <p:cNvSpPr/>
            <p:nvPr/>
          </p:nvSpPr>
          <p:spPr>
            <a:xfrm>
              <a:off x="848606" y="1047025"/>
              <a:ext cx="2844003" cy="4716509"/>
            </a:xfrm>
            <a:prstGeom prst="rect">
              <a:avLst/>
            </a:prstGeom>
            <a:solidFill>
              <a:schemeClr val="bg2">
                <a:lumMod val="10000"/>
                <a:alpha val="3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523931" y="1154839"/>
              <a:ext cx="1493351" cy="4214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600" b="1" dirty="0">
                  <a:solidFill>
                    <a:srgbClr val="FFC800"/>
                  </a:solidFill>
                  <a:uFill>
                    <a:solidFill>
                      <a:schemeClr val="bg1">
                        <a:lumMod val="95000"/>
                      </a:schemeClr>
                    </a:solidFill>
                  </a:uFill>
                </a:rPr>
                <a:t>회원관리</a:t>
              </a:r>
              <a:endParaRPr lang="en-US" altLang="ko-KR" sz="1600" b="1" dirty="0">
                <a:solidFill>
                  <a:srgbClr val="FFC800"/>
                </a:solidFill>
                <a:uFill>
                  <a:solidFill>
                    <a:schemeClr val="bg1">
                      <a:lumMod val="95000"/>
                    </a:schemeClr>
                  </a:solidFill>
                </a:uFill>
              </a:endParaRPr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4837972" y="2152317"/>
            <a:ext cx="6067921" cy="421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chemeClr val="bg1"/>
                </a:solidFill>
                <a:uFill>
                  <a:solidFill>
                    <a:schemeClr val="bg1">
                      <a:lumMod val="95000"/>
                    </a:schemeClr>
                  </a:solidFill>
                </a:uFill>
              </a:rPr>
              <a:t>신고 누적 회원에 대한 이용정지 및 복구 기능</a:t>
            </a:r>
            <a:endParaRPr lang="en-US" altLang="ko-KR" sz="1600" b="1" dirty="0">
              <a:solidFill>
                <a:schemeClr val="bg1"/>
              </a:solidFill>
              <a:uFill>
                <a:solidFill>
                  <a:schemeClr val="bg1">
                    <a:lumMod val="95000"/>
                  </a:schemeClr>
                </a:solidFill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32507117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47441"/>
            <a:ext cx="12191999" cy="6905441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-9525" y="-47441"/>
            <a:ext cx="12192000" cy="6857999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8543" y="5139698"/>
            <a:ext cx="1609898" cy="160989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37891" y="167674"/>
            <a:ext cx="52117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uFill>
                  <a:solidFill>
                    <a:schemeClr val="bg1">
                      <a:lumMod val="85000"/>
                    </a:schemeClr>
                  </a:solidFill>
                </a:uFill>
              </a:rPr>
              <a:t>주요 기능</a:t>
            </a:r>
          </a:p>
        </p:txBody>
      </p:sp>
      <p:grpSp>
        <p:nvGrpSpPr>
          <p:cNvPr id="10" name="그룹 9"/>
          <p:cNvGrpSpPr/>
          <p:nvPr/>
        </p:nvGrpSpPr>
        <p:grpSpPr>
          <a:xfrm>
            <a:off x="1066325" y="1047025"/>
            <a:ext cx="2844003" cy="4716509"/>
            <a:chOff x="848606" y="1047025"/>
            <a:chExt cx="2844003" cy="4716509"/>
          </a:xfrm>
        </p:grpSpPr>
        <p:sp>
          <p:nvSpPr>
            <p:cNvPr id="16" name="직사각형 15"/>
            <p:cNvSpPr/>
            <p:nvPr/>
          </p:nvSpPr>
          <p:spPr>
            <a:xfrm>
              <a:off x="848606" y="1047025"/>
              <a:ext cx="2844003" cy="4716509"/>
            </a:xfrm>
            <a:prstGeom prst="rect">
              <a:avLst/>
            </a:prstGeom>
            <a:solidFill>
              <a:schemeClr val="bg2">
                <a:lumMod val="10000"/>
                <a:alpha val="3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523931" y="1154839"/>
              <a:ext cx="1493351" cy="4214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600" b="1" dirty="0">
                  <a:solidFill>
                    <a:schemeClr val="bg1"/>
                  </a:solidFill>
                  <a:uFill>
                    <a:solidFill>
                      <a:schemeClr val="bg1">
                        <a:lumMod val="95000"/>
                      </a:schemeClr>
                    </a:solidFill>
                  </a:uFill>
                </a:rPr>
                <a:t>관리자 모드</a:t>
              </a:r>
              <a:endParaRPr lang="en-US" altLang="ko-KR" sz="1600" b="1" dirty="0">
                <a:solidFill>
                  <a:schemeClr val="bg1"/>
                </a:solidFill>
                <a:uFill>
                  <a:solidFill>
                    <a:schemeClr val="bg1">
                      <a:lumMod val="95000"/>
                    </a:schemeClr>
                  </a:solidFill>
                </a:u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087658" y="2204312"/>
              <a:ext cx="2365896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b="1" dirty="0">
                  <a:solidFill>
                    <a:schemeClr val="bg1"/>
                  </a:solidFill>
                  <a:uFill>
                    <a:solidFill>
                      <a:schemeClr val="bg1">
                        <a:lumMod val="95000"/>
                      </a:schemeClr>
                    </a:solidFill>
                  </a:uFill>
                </a:rPr>
                <a:t>회원관리</a:t>
              </a:r>
              <a:endParaRPr lang="en-US" altLang="ko-KR" sz="1400" b="1" dirty="0">
                <a:solidFill>
                  <a:schemeClr val="bg1"/>
                </a:solidFill>
                <a:uFill>
                  <a:solidFill>
                    <a:schemeClr val="bg1">
                      <a:lumMod val="95000"/>
                    </a:schemeClr>
                  </a:solidFill>
                </a:uFill>
              </a:endParaRPr>
            </a:p>
            <a:p>
              <a:pPr algn="ctr">
                <a:lnSpc>
                  <a:spcPct val="150000"/>
                </a:lnSpc>
              </a:pPr>
              <a:endParaRPr lang="en-US" altLang="ko-KR" sz="1400" b="1" dirty="0">
                <a:solidFill>
                  <a:schemeClr val="bg1"/>
                </a:solidFill>
                <a:uFill>
                  <a:solidFill>
                    <a:schemeClr val="bg1">
                      <a:lumMod val="95000"/>
                    </a:schemeClr>
                  </a:solidFill>
                </a:uFill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400" b="1" dirty="0">
                  <a:solidFill>
                    <a:srgbClr val="FFC800"/>
                  </a:solidFill>
                  <a:uFill>
                    <a:solidFill>
                      <a:schemeClr val="bg1">
                        <a:lumMod val="95000"/>
                      </a:schemeClr>
                    </a:solidFill>
                  </a:uFill>
                </a:rPr>
                <a:t>여행지 관리</a:t>
              </a:r>
              <a:endParaRPr lang="en-US" altLang="ko-KR" sz="1400" b="1" dirty="0">
                <a:solidFill>
                  <a:srgbClr val="FFC800"/>
                </a:solidFill>
                <a:uFill>
                  <a:solidFill>
                    <a:schemeClr val="bg1">
                      <a:lumMod val="95000"/>
                    </a:schemeClr>
                  </a:solidFill>
                </a:uFill>
              </a:endParaRPr>
            </a:p>
            <a:p>
              <a:pPr algn="ctr">
                <a:lnSpc>
                  <a:spcPct val="150000"/>
                </a:lnSpc>
              </a:pPr>
              <a:endParaRPr lang="en-US" altLang="ko-KR" sz="1400" b="1" dirty="0">
                <a:solidFill>
                  <a:schemeClr val="bg1"/>
                </a:solidFill>
                <a:uFill>
                  <a:solidFill>
                    <a:schemeClr val="bg1">
                      <a:lumMod val="95000"/>
                    </a:schemeClr>
                  </a:solidFill>
                </a:uFill>
              </a:endParaRPr>
            </a:p>
            <a:p>
              <a:pPr algn="ctr">
                <a:lnSpc>
                  <a:spcPct val="150000"/>
                </a:lnSpc>
              </a:pPr>
              <a:endParaRPr lang="en-US" altLang="ko-KR" sz="1400" b="1" dirty="0">
                <a:solidFill>
                  <a:schemeClr val="bg1"/>
                </a:solidFill>
                <a:uFill>
                  <a:solidFill>
                    <a:schemeClr val="bg1">
                      <a:lumMod val="95000"/>
                    </a:schemeClr>
                  </a:solidFill>
                </a:uFill>
              </a:endParaRPr>
            </a:p>
            <a:p>
              <a:pPr algn="ctr">
                <a:lnSpc>
                  <a:spcPct val="150000"/>
                </a:lnSpc>
              </a:pPr>
              <a:endParaRPr lang="en-US" altLang="ko-KR" sz="1400" b="1" dirty="0">
                <a:solidFill>
                  <a:schemeClr val="bg1"/>
                </a:solidFill>
                <a:uFill>
                  <a:solidFill>
                    <a:schemeClr val="bg1">
                      <a:lumMod val="95000"/>
                    </a:schemeClr>
                  </a:solidFill>
                </a:uFill>
              </a:endParaRP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4225427" y="1047025"/>
            <a:ext cx="7461476" cy="4716509"/>
            <a:chOff x="848606" y="1047025"/>
            <a:chExt cx="2844003" cy="4716509"/>
          </a:xfrm>
        </p:grpSpPr>
        <p:sp>
          <p:nvSpPr>
            <p:cNvPr id="26" name="직사각형 25"/>
            <p:cNvSpPr/>
            <p:nvPr/>
          </p:nvSpPr>
          <p:spPr>
            <a:xfrm>
              <a:off x="848606" y="1047025"/>
              <a:ext cx="2844003" cy="4716509"/>
            </a:xfrm>
            <a:prstGeom prst="rect">
              <a:avLst/>
            </a:prstGeom>
            <a:solidFill>
              <a:schemeClr val="bg2">
                <a:lumMod val="10000"/>
                <a:alpha val="3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523931" y="1154839"/>
              <a:ext cx="1493351" cy="4214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600" b="1" dirty="0">
                  <a:solidFill>
                    <a:srgbClr val="FFC800"/>
                  </a:solidFill>
                  <a:uFill>
                    <a:solidFill>
                      <a:schemeClr val="bg1">
                        <a:lumMod val="95000"/>
                      </a:schemeClr>
                    </a:solidFill>
                  </a:uFill>
                </a:rPr>
                <a:t>여행지 관리</a:t>
              </a:r>
              <a:endParaRPr lang="en-US" altLang="ko-KR" sz="1600" b="1" dirty="0">
                <a:solidFill>
                  <a:srgbClr val="FFC800"/>
                </a:solidFill>
                <a:uFill>
                  <a:solidFill>
                    <a:schemeClr val="bg1">
                      <a:lumMod val="95000"/>
                    </a:schemeClr>
                  </a:solidFill>
                </a:uFill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4837972" y="2152317"/>
            <a:ext cx="6067921" cy="4234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chemeClr val="bg1"/>
                </a:solidFill>
                <a:uFill>
                  <a:solidFill>
                    <a:schemeClr val="bg1">
                      <a:lumMod val="95000"/>
                    </a:schemeClr>
                  </a:solidFill>
                </a:uFill>
              </a:rPr>
              <a:t>여행지에 대한 </a:t>
            </a:r>
            <a:r>
              <a:rPr lang="en-US" altLang="ko-KR" sz="1600" b="1" dirty="0">
                <a:solidFill>
                  <a:schemeClr val="bg1"/>
                </a:solidFill>
                <a:uFill>
                  <a:solidFill>
                    <a:schemeClr val="bg1">
                      <a:lumMod val="95000"/>
                    </a:schemeClr>
                  </a:solidFill>
                </a:uFill>
              </a:rPr>
              <a:t>CRUD </a:t>
            </a:r>
            <a:r>
              <a:rPr lang="ko-KR" altLang="en-US" sz="1600" b="1" dirty="0">
                <a:solidFill>
                  <a:schemeClr val="bg1"/>
                </a:solidFill>
                <a:uFill>
                  <a:solidFill>
                    <a:schemeClr val="bg1">
                      <a:lumMod val="95000"/>
                    </a:schemeClr>
                  </a:solidFill>
                </a:uFill>
              </a:rPr>
              <a:t>기능 </a:t>
            </a:r>
            <a:endParaRPr lang="en-US" altLang="ko-KR" sz="1600" b="1" dirty="0">
              <a:solidFill>
                <a:schemeClr val="bg1"/>
              </a:solidFill>
              <a:uFill>
                <a:solidFill>
                  <a:schemeClr val="bg1">
                    <a:lumMod val="95000"/>
                  </a:schemeClr>
                </a:solidFill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4522112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47441"/>
            <a:ext cx="12191999" cy="6905441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-9525" y="-47441"/>
            <a:ext cx="12192000" cy="6857999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8543" y="5139698"/>
            <a:ext cx="1609898" cy="160989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37891" y="167674"/>
            <a:ext cx="52117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uFill>
                  <a:solidFill>
                    <a:schemeClr val="bg1">
                      <a:lumMod val="85000"/>
                    </a:schemeClr>
                  </a:solidFill>
                </a:uFill>
              </a:rPr>
              <a:t>주요 기능</a:t>
            </a:r>
          </a:p>
        </p:txBody>
      </p:sp>
      <p:grpSp>
        <p:nvGrpSpPr>
          <p:cNvPr id="10" name="그룹 9"/>
          <p:cNvGrpSpPr/>
          <p:nvPr/>
        </p:nvGrpSpPr>
        <p:grpSpPr>
          <a:xfrm>
            <a:off x="1066325" y="1047025"/>
            <a:ext cx="2844003" cy="4716509"/>
            <a:chOff x="848606" y="1047025"/>
            <a:chExt cx="2844003" cy="4716509"/>
          </a:xfrm>
        </p:grpSpPr>
        <p:sp>
          <p:nvSpPr>
            <p:cNvPr id="16" name="직사각형 15"/>
            <p:cNvSpPr/>
            <p:nvPr/>
          </p:nvSpPr>
          <p:spPr>
            <a:xfrm>
              <a:off x="848606" y="1047025"/>
              <a:ext cx="2844003" cy="4716509"/>
            </a:xfrm>
            <a:prstGeom prst="rect">
              <a:avLst/>
            </a:prstGeom>
            <a:solidFill>
              <a:schemeClr val="bg2">
                <a:lumMod val="10000"/>
                <a:alpha val="3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523931" y="1154839"/>
              <a:ext cx="1493351" cy="4214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600" b="1" dirty="0">
                  <a:solidFill>
                    <a:schemeClr val="bg1"/>
                  </a:solidFill>
                  <a:uFill>
                    <a:solidFill>
                      <a:schemeClr val="bg1">
                        <a:lumMod val="95000"/>
                      </a:schemeClr>
                    </a:solidFill>
                  </a:uFill>
                </a:rPr>
                <a:t>커뮤니티</a:t>
              </a:r>
              <a:endParaRPr lang="en-US" altLang="ko-KR" sz="1600" b="1" dirty="0">
                <a:solidFill>
                  <a:schemeClr val="bg1"/>
                </a:solidFill>
                <a:uFill>
                  <a:solidFill>
                    <a:schemeClr val="bg1">
                      <a:lumMod val="95000"/>
                    </a:schemeClr>
                  </a:solidFill>
                </a:u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087658" y="2204312"/>
              <a:ext cx="2365896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b="1" dirty="0">
                  <a:solidFill>
                    <a:srgbClr val="FFC800"/>
                  </a:solidFill>
                  <a:uFill>
                    <a:solidFill>
                      <a:schemeClr val="bg1">
                        <a:lumMod val="95000"/>
                      </a:schemeClr>
                    </a:solidFill>
                  </a:uFill>
                </a:rPr>
                <a:t>자유 게시판</a:t>
              </a:r>
              <a:endParaRPr lang="en-US" altLang="ko-KR" sz="1400" b="1" dirty="0">
                <a:solidFill>
                  <a:srgbClr val="FFC800"/>
                </a:solidFill>
                <a:uFill>
                  <a:solidFill>
                    <a:schemeClr val="bg1">
                      <a:lumMod val="95000"/>
                    </a:schemeClr>
                  </a:solidFill>
                </a:uFill>
              </a:endParaRPr>
            </a:p>
            <a:p>
              <a:pPr algn="ctr">
                <a:lnSpc>
                  <a:spcPct val="150000"/>
                </a:lnSpc>
              </a:pPr>
              <a:endParaRPr lang="en-US" altLang="ko-KR" sz="1400" b="1" dirty="0">
                <a:solidFill>
                  <a:schemeClr val="bg1"/>
                </a:solidFill>
                <a:uFill>
                  <a:solidFill>
                    <a:schemeClr val="bg1">
                      <a:lumMod val="95000"/>
                    </a:schemeClr>
                  </a:solidFill>
                </a:uFill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400" b="1" dirty="0">
                  <a:solidFill>
                    <a:schemeClr val="bg1"/>
                  </a:solidFill>
                  <a:uFill>
                    <a:solidFill>
                      <a:schemeClr val="bg1">
                        <a:lumMod val="95000"/>
                      </a:schemeClr>
                    </a:solidFill>
                  </a:uFill>
                </a:rPr>
                <a:t>장소 추천</a:t>
              </a:r>
              <a:r>
                <a:rPr lang="en-US" altLang="ko-KR" sz="1400" b="1" dirty="0">
                  <a:solidFill>
                    <a:schemeClr val="bg1"/>
                  </a:solidFill>
                  <a:uFill>
                    <a:solidFill>
                      <a:schemeClr val="bg1">
                        <a:lumMod val="95000"/>
                      </a:schemeClr>
                    </a:solidFill>
                  </a:uFill>
                </a:rPr>
                <a:t>/</a:t>
              </a:r>
              <a:r>
                <a:rPr lang="ko-KR" altLang="en-US" sz="1400" b="1" dirty="0">
                  <a:solidFill>
                    <a:schemeClr val="bg1"/>
                  </a:solidFill>
                  <a:uFill>
                    <a:solidFill>
                      <a:schemeClr val="bg1">
                        <a:lumMod val="95000"/>
                      </a:schemeClr>
                    </a:solidFill>
                  </a:uFill>
                </a:rPr>
                <a:t>리뷰 게시판</a:t>
              </a:r>
              <a:endParaRPr lang="en-US" altLang="ko-KR" sz="1400" b="1" dirty="0">
                <a:solidFill>
                  <a:schemeClr val="bg1"/>
                </a:solidFill>
                <a:uFill>
                  <a:solidFill>
                    <a:schemeClr val="bg1">
                      <a:lumMod val="95000"/>
                    </a:schemeClr>
                  </a:solidFill>
                </a:uFill>
              </a:endParaRPr>
            </a:p>
            <a:p>
              <a:pPr algn="ctr">
                <a:lnSpc>
                  <a:spcPct val="150000"/>
                </a:lnSpc>
              </a:pPr>
              <a:endParaRPr lang="en-US" altLang="ko-KR" sz="1400" b="1" dirty="0">
                <a:solidFill>
                  <a:schemeClr val="bg1"/>
                </a:solidFill>
                <a:uFill>
                  <a:solidFill>
                    <a:schemeClr val="bg1">
                      <a:lumMod val="95000"/>
                    </a:schemeClr>
                  </a:solidFill>
                </a:uFill>
              </a:endParaRPr>
            </a:p>
            <a:p>
              <a:pPr algn="ctr">
                <a:lnSpc>
                  <a:spcPct val="150000"/>
                </a:lnSpc>
              </a:pPr>
              <a:endParaRPr lang="en-US" altLang="ko-KR" sz="1400" b="1" dirty="0">
                <a:solidFill>
                  <a:schemeClr val="bg1"/>
                </a:solidFill>
                <a:uFill>
                  <a:solidFill>
                    <a:schemeClr val="bg1">
                      <a:lumMod val="95000"/>
                    </a:schemeClr>
                  </a:solidFill>
                </a:uFill>
              </a:endParaRPr>
            </a:p>
            <a:p>
              <a:pPr algn="ctr">
                <a:lnSpc>
                  <a:spcPct val="150000"/>
                </a:lnSpc>
              </a:pPr>
              <a:endParaRPr lang="en-US" altLang="ko-KR" sz="1400" b="1" dirty="0">
                <a:solidFill>
                  <a:schemeClr val="bg1"/>
                </a:solidFill>
                <a:uFill>
                  <a:solidFill>
                    <a:schemeClr val="bg1">
                      <a:lumMod val="95000"/>
                    </a:schemeClr>
                  </a:solidFill>
                </a:uFill>
              </a:endParaRP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4225427" y="1047025"/>
            <a:ext cx="7461476" cy="4716509"/>
            <a:chOff x="848606" y="1047025"/>
            <a:chExt cx="2844003" cy="4716509"/>
          </a:xfrm>
        </p:grpSpPr>
        <p:sp>
          <p:nvSpPr>
            <p:cNvPr id="26" name="직사각형 25"/>
            <p:cNvSpPr/>
            <p:nvPr/>
          </p:nvSpPr>
          <p:spPr>
            <a:xfrm>
              <a:off x="848606" y="1047025"/>
              <a:ext cx="2844003" cy="4716509"/>
            </a:xfrm>
            <a:prstGeom prst="rect">
              <a:avLst/>
            </a:prstGeom>
            <a:solidFill>
              <a:schemeClr val="bg2">
                <a:lumMod val="10000"/>
                <a:alpha val="3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523931" y="1154839"/>
              <a:ext cx="1493351" cy="4214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600" b="1" dirty="0">
                  <a:solidFill>
                    <a:srgbClr val="FFC800"/>
                  </a:solidFill>
                  <a:uFill>
                    <a:solidFill>
                      <a:schemeClr val="bg1">
                        <a:lumMod val="95000"/>
                      </a:schemeClr>
                    </a:solidFill>
                  </a:uFill>
                </a:rPr>
                <a:t>자유  게시판</a:t>
              </a:r>
              <a:endParaRPr lang="en-US" altLang="ko-KR" sz="1600" b="1" dirty="0">
                <a:solidFill>
                  <a:srgbClr val="FFC800"/>
                </a:solidFill>
                <a:uFill>
                  <a:solidFill>
                    <a:schemeClr val="bg1">
                      <a:lumMod val="95000"/>
                    </a:schemeClr>
                  </a:solidFill>
                </a:uFill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4837972" y="2152317"/>
            <a:ext cx="60679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chemeClr val="bg1"/>
                </a:solidFill>
                <a:uFill>
                  <a:solidFill>
                    <a:schemeClr val="bg1">
                      <a:lumMod val="95000"/>
                    </a:schemeClr>
                  </a:solidFill>
                </a:uFill>
              </a:rPr>
              <a:t>커뮤니티 목적의 자유 게시판</a:t>
            </a:r>
            <a:endParaRPr lang="en-US" altLang="ko-KR" sz="1600" b="1" dirty="0">
              <a:solidFill>
                <a:schemeClr val="bg1"/>
              </a:solidFill>
              <a:uFill>
                <a:solidFill>
                  <a:schemeClr val="bg1">
                    <a:lumMod val="95000"/>
                  </a:schemeClr>
                </a:solidFill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31808602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47441"/>
            <a:ext cx="12191999" cy="6905441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-9525" y="-47441"/>
            <a:ext cx="12192000" cy="6857999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8543" y="5139698"/>
            <a:ext cx="1609898" cy="160989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37891" y="167674"/>
            <a:ext cx="52117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uFill>
                  <a:solidFill>
                    <a:schemeClr val="bg1">
                      <a:lumMod val="85000"/>
                    </a:schemeClr>
                  </a:solidFill>
                </a:uFill>
              </a:rPr>
              <a:t>주요 기능</a:t>
            </a:r>
          </a:p>
        </p:txBody>
      </p:sp>
      <p:grpSp>
        <p:nvGrpSpPr>
          <p:cNvPr id="10" name="그룹 9"/>
          <p:cNvGrpSpPr/>
          <p:nvPr/>
        </p:nvGrpSpPr>
        <p:grpSpPr>
          <a:xfrm>
            <a:off x="1066325" y="1047025"/>
            <a:ext cx="2844003" cy="4716509"/>
            <a:chOff x="848606" y="1047025"/>
            <a:chExt cx="2844003" cy="4716509"/>
          </a:xfrm>
        </p:grpSpPr>
        <p:sp>
          <p:nvSpPr>
            <p:cNvPr id="16" name="직사각형 15"/>
            <p:cNvSpPr/>
            <p:nvPr/>
          </p:nvSpPr>
          <p:spPr>
            <a:xfrm>
              <a:off x="848606" y="1047025"/>
              <a:ext cx="2844003" cy="4716509"/>
            </a:xfrm>
            <a:prstGeom prst="rect">
              <a:avLst/>
            </a:prstGeom>
            <a:solidFill>
              <a:schemeClr val="bg2">
                <a:lumMod val="10000"/>
                <a:alpha val="3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523931" y="1154839"/>
              <a:ext cx="1493351" cy="4214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600" b="1" dirty="0">
                  <a:solidFill>
                    <a:schemeClr val="bg1"/>
                  </a:solidFill>
                  <a:uFill>
                    <a:solidFill>
                      <a:schemeClr val="bg1">
                        <a:lumMod val="95000"/>
                      </a:schemeClr>
                    </a:solidFill>
                  </a:uFill>
                </a:rPr>
                <a:t>커뮤니티</a:t>
              </a:r>
              <a:endParaRPr lang="en-US" altLang="ko-KR" sz="1600" b="1" dirty="0">
                <a:solidFill>
                  <a:schemeClr val="bg1"/>
                </a:solidFill>
                <a:uFill>
                  <a:solidFill>
                    <a:schemeClr val="bg1">
                      <a:lumMod val="95000"/>
                    </a:schemeClr>
                  </a:solidFill>
                </a:u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087658" y="2204312"/>
              <a:ext cx="2365896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b="1" dirty="0">
                  <a:solidFill>
                    <a:schemeClr val="bg1"/>
                  </a:solidFill>
                  <a:uFill>
                    <a:solidFill>
                      <a:schemeClr val="bg1">
                        <a:lumMod val="95000"/>
                      </a:schemeClr>
                    </a:solidFill>
                  </a:uFill>
                </a:rPr>
                <a:t>자유 게시판</a:t>
              </a:r>
              <a:endParaRPr lang="en-US" altLang="ko-KR" sz="1400" b="1" dirty="0">
                <a:solidFill>
                  <a:schemeClr val="bg1"/>
                </a:solidFill>
                <a:uFill>
                  <a:solidFill>
                    <a:schemeClr val="bg1">
                      <a:lumMod val="95000"/>
                    </a:schemeClr>
                  </a:solidFill>
                </a:uFill>
              </a:endParaRPr>
            </a:p>
            <a:p>
              <a:pPr algn="ctr">
                <a:lnSpc>
                  <a:spcPct val="150000"/>
                </a:lnSpc>
              </a:pPr>
              <a:endParaRPr lang="en-US" altLang="ko-KR" sz="1400" b="1" dirty="0">
                <a:solidFill>
                  <a:schemeClr val="bg1"/>
                </a:solidFill>
                <a:uFill>
                  <a:solidFill>
                    <a:schemeClr val="bg1">
                      <a:lumMod val="95000"/>
                    </a:schemeClr>
                  </a:solidFill>
                </a:uFill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400" b="1" dirty="0">
                  <a:solidFill>
                    <a:srgbClr val="FFC800"/>
                  </a:solidFill>
                  <a:uFill>
                    <a:solidFill>
                      <a:schemeClr val="bg1">
                        <a:lumMod val="95000"/>
                      </a:schemeClr>
                    </a:solidFill>
                  </a:uFill>
                </a:rPr>
                <a:t>장소 추천</a:t>
              </a:r>
              <a:r>
                <a:rPr lang="en-US" altLang="ko-KR" sz="1400" b="1" dirty="0">
                  <a:solidFill>
                    <a:srgbClr val="FFC800"/>
                  </a:solidFill>
                  <a:uFill>
                    <a:solidFill>
                      <a:schemeClr val="bg1">
                        <a:lumMod val="95000"/>
                      </a:schemeClr>
                    </a:solidFill>
                  </a:uFill>
                </a:rPr>
                <a:t>/</a:t>
              </a:r>
              <a:r>
                <a:rPr lang="ko-KR" altLang="en-US" sz="1400" b="1" dirty="0">
                  <a:solidFill>
                    <a:srgbClr val="FFC800"/>
                  </a:solidFill>
                  <a:uFill>
                    <a:solidFill>
                      <a:schemeClr val="bg1">
                        <a:lumMod val="95000"/>
                      </a:schemeClr>
                    </a:solidFill>
                  </a:uFill>
                </a:rPr>
                <a:t>리뷰 게시판</a:t>
              </a:r>
              <a:endParaRPr lang="en-US" altLang="ko-KR" sz="1400" b="1" dirty="0">
                <a:solidFill>
                  <a:srgbClr val="FFC800"/>
                </a:solidFill>
                <a:uFill>
                  <a:solidFill>
                    <a:schemeClr val="bg1">
                      <a:lumMod val="95000"/>
                    </a:schemeClr>
                  </a:solidFill>
                </a:uFill>
              </a:endParaRPr>
            </a:p>
            <a:p>
              <a:pPr algn="ctr">
                <a:lnSpc>
                  <a:spcPct val="150000"/>
                </a:lnSpc>
              </a:pPr>
              <a:endParaRPr lang="en-US" altLang="ko-KR" sz="1400" b="1" dirty="0">
                <a:solidFill>
                  <a:schemeClr val="bg1"/>
                </a:solidFill>
                <a:uFill>
                  <a:solidFill>
                    <a:schemeClr val="bg1">
                      <a:lumMod val="95000"/>
                    </a:schemeClr>
                  </a:solidFill>
                </a:uFill>
              </a:endParaRPr>
            </a:p>
            <a:p>
              <a:pPr algn="ctr">
                <a:lnSpc>
                  <a:spcPct val="150000"/>
                </a:lnSpc>
              </a:pPr>
              <a:endParaRPr lang="en-US" altLang="ko-KR" sz="1400" b="1" dirty="0">
                <a:solidFill>
                  <a:schemeClr val="bg1"/>
                </a:solidFill>
                <a:uFill>
                  <a:solidFill>
                    <a:schemeClr val="bg1">
                      <a:lumMod val="95000"/>
                    </a:schemeClr>
                  </a:solidFill>
                </a:uFill>
              </a:endParaRPr>
            </a:p>
            <a:p>
              <a:pPr algn="ctr">
                <a:lnSpc>
                  <a:spcPct val="150000"/>
                </a:lnSpc>
              </a:pPr>
              <a:endParaRPr lang="en-US" altLang="ko-KR" sz="1400" b="1" dirty="0">
                <a:solidFill>
                  <a:schemeClr val="bg1"/>
                </a:solidFill>
                <a:uFill>
                  <a:solidFill>
                    <a:schemeClr val="bg1">
                      <a:lumMod val="95000"/>
                    </a:schemeClr>
                  </a:solidFill>
                </a:uFill>
              </a:endParaRP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4225427" y="1047025"/>
            <a:ext cx="7461476" cy="4716509"/>
            <a:chOff x="848606" y="1047025"/>
            <a:chExt cx="2844003" cy="4716509"/>
          </a:xfrm>
        </p:grpSpPr>
        <p:sp>
          <p:nvSpPr>
            <p:cNvPr id="26" name="직사각형 25"/>
            <p:cNvSpPr/>
            <p:nvPr/>
          </p:nvSpPr>
          <p:spPr>
            <a:xfrm>
              <a:off x="848606" y="1047025"/>
              <a:ext cx="2844003" cy="4716509"/>
            </a:xfrm>
            <a:prstGeom prst="rect">
              <a:avLst/>
            </a:prstGeom>
            <a:solidFill>
              <a:schemeClr val="bg2">
                <a:lumMod val="10000"/>
                <a:alpha val="3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523931" y="1154839"/>
              <a:ext cx="1493351" cy="4214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600" b="1" dirty="0">
                  <a:solidFill>
                    <a:srgbClr val="FFC800"/>
                  </a:solidFill>
                  <a:uFill>
                    <a:solidFill>
                      <a:schemeClr val="bg1">
                        <a:lumMod val="95000"/>
                      </a:schemeClr>
                    </a:solidFill>
                  </a:uFill>
                </a:rPr>
                <a:t>장소 추천</a:t>
              </a:r>
              <a:r>
                <a:rPr lang="en-US" altLang="ko-KR" sz="1600" b="1" dirty="0">
                  <a:solidFill>
                    <a:srgbClr val="FFC800"/>
                  </a:solidFill>
                  <a:uFill>
                    <a:solidFill>
                      <a:schemeClr val="bg1">
                        <a:lumMod val="95000"/>
                      </a:schemeClr>
                    </a:solidFill>
                  </a:uFill>
                </a:rPr>
                <a:t>/</a:t>
              </a:r>
              <a:r>
                <a:rPr lang="ko-KR" altLang="en-US" sz="1600" b="1" dirty="0">
                  <a:solidFill>
                    <a:srgbClr val="FFC800"/>
                  </a:solidFill>
                  <a:uFill>
                    <a:solidFill>
                      <a:schemeClr val="bg1">
                        <a:lumMod val="95000"/>
                      </a:schemeClr>
                    </a:solidFill>
                  </a:uFill>
                </a:rPr>
                <a:t>리뷰 게시판</a:t>
              </a:r>
              <a:endParaRPr lang="en-US" altLang="ko-KR" sz="1600" b="1" dirty="0">
                <a:solidFill>
                  <a:srgbClr val="FFC800"/>
                </a:solidFill>
                <a:uFill>
                  <a:solidFill>
                    <a:schemeClr val="bg1">
                      <a:lumMod val="95000"/>
                    </a:schemeClr>
                  </a:solidFill>
                </a:uFill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4837972" y="2152317"/>
            <a:ext cx="6067921" cy="7927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chemeClr val="bg1"/>
                </a:solidFill>
                <a:uFill>
                  <a:solidFill>
                    <a:schemeClr val="bg1">
                      <a:lumMod val="95000"/>
                    </a:schemeClr>
                  </a:solidFill>
                </a:uFill>
              </a:rPr>
              <a:t>지도 </a:t>
            </a:r>
            <a:r>
              <a:rPr lang="en-US" altLang="ko-KR" sz="1600" b="1" dirty="0">
                <a:solidFill>
                  <a:schemeClr val="bg1"/>
                </a:solidFill>
                <a:uFill>
                  <a:solidFill>
                    <a:schemeClr val="bg1">
                      <a:lumMod val="95000"/>
                    </a:schemeClr>
                  </a:solidFill>
                </a:uFill>
              </a:rPr>
              <a:t>API</a:t>
            </a:r>
            <a:r>
              <a:rPr lang="ko-KR" altLang="en-US" sz="1600" b="1" dirty="0">
                <a:solidFill>
                  <a:schemeClr val="bg1"/>
                </a:solidFill>
                <a:uFill>
                  <a:solidFill>
                    <a:schemeClr val="bg1">
                      <a:lumMod val="95000"/>
                    </a:schemeClr>
                  </a:solidFill>
                </a:uFill>
              </a:rPr>
              <a:t>를 </a:t>
            </a:r>
            <a:r>
              <a:rPr lang="ko-KR" altLang="en-US" sz="1600" b="1" dirty="0" err="1">
                <a:solidFill>
                  <a:schemeClr val="bg1"/>
                </a:solidFill>
                <a:uFill>
                  <a:solidFill>
                    <a:schemeClr val="bg1">
                      <a:lumMod val="95000"/>
                    </a:schemeClr>
                  </a:solidFill>
                </a:uFill>
              </a:rPr>
              <a:t>기반으로한</a:t>
            </a:r>
            <a:r>
              <a:rPr lang="ko-KR" altLang="en-US" sz="1600" b="1" dirty="0">
                <a:solidFill>
                  <a:schemeClr val="bg1"/>
                </a:solidFill>
                <a:uFill>
                  <a:solidFill>
                    <a:schemeClr val="bg1">
                      <a:lumMod val="95000"/>
                    </a:schemeClr>
                  </a:solidFill>
                </a:uFill>
              </a:rPr>
              <a:t> 사용자들 간 여행지 리뷰 및 추천 게시판</a:t>
            </a:r>
            <a:endParaRPr lang="en-US" altLang="ko-KR" sz="1600" b="1" dirty="0">
              <a:solidFill>
                <a:schemeClr val="bg1"/>
              </a:solidFill>
              <a:uFill>
                <a:solidFill>
                  <a:schemeClr val="bg1">
                    <a:lumMod val="95000"/>
                  </a:schemeClr>
                </a:solidFill>
              </a:uFill>
            </a:endParaRPr>
          </a:p>
          <a:p>
            <a:pPr>
              <a:lnSpc>
                <a:spcPct val="150000"/>
              </a:lnSpc>
            </a:pPr>
            <a:endParaRPr lang="en-US" altLang="ko-KR" sz="1600" b="1" dirty="0">
              <a:solidFill>
                <a:schemeClr val="bg1"/>
              </a:solidFill>
              <a:uFill>
                <a:solidFill>
                  <a:schemeClr val="bg1">
                    <a:lumMod val="95000"/>
                  </a:schemeClr>
                </a:solidFill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1361956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47441"/>
            <a:ext cx="12191999" cy="6905441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-9525" y="-47441"/>
            <a:ext cx="12192000" cy="6857999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8543" y="5139698"/>
            <a:ext cx="1609898" cy="160989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37891" y="167674"/>
            <a:ext cx="52117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uFill>
                  <a:solidFill>
                    <a:schemeClr val="bg1">
                      <a:lumMod val="85000"/>
                    </a:schemeClr>
                  </a:solidFill>
                </a:uFill>
              </a:rPr>
              <a:t>주요 기능</a:t>
            </a:r>
          </a:p>
        </p:txBody>
      </p:sp>
      <p:grpSp>
        <p:nvGrpSpPr>
          <p:cNvPr id="10" name="그룹 9"/>
          <p:cNvGrpSpPr/>
          <p:nvPr/>
        </p:nvGrpSpPr>
        <p:grpSpPr>
          <a:xfrm>
            <a:off x="1066325" y="1047025"/>
            <a:ext cx="2844003" cy="4716509"/>
            <a:chOff x="848606" y="1047025"/>
            <a:chExt cx="2844003" cy="4716509"/>
          </a:xfrm>
        </p:grpSpPr>
        <p:sp>
          <p:nvSpPr>
            <p:cNvPr id="16" name="직사각형 15"/>
            <p:cNvSpPr/>
            <p:nvPr/>
          </p:nvSpPr>
          <p:spPr>
            <a:xfrm>
              <a:off x="848606" y="1047025"/>
              <a:ext cx="2844003" cy="4716509"/>
            </a:xfrm>
            <a:prstGeom prst="rect">
              <a:avLst/>
            </a:prstGeom>
            <a:solidFill>
              <a:schemeClr val="bg2">
                <a:lumMod val="10000"/>
                <a:alpha val="3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523931" y="1154839"/>
              <a:ext cx="1493351" cy="4214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600" b="1" dirty="0">
                  <a:solidFill>
                    <a:schemeClr val="bg1"/>
                  </a:solidFill>
                  <a:uFill>
                    <a:solidFill>
                      <a:schemeClr val="bg1">
                        <a:lumMod val="95000"/>
                      </a:schemeClr>
                    </a:solidFill>
                  </a:uFill>
                </a:rPr>
                <a:t>여행자 매칭</a:t>
              </a:r>
              <a:endParaRPr lang="en-US" altLang="ko-KR" sz="1600" b="1" dirty="0">
                <a:solidFill>
                  <a:schemeClr val="bg1"/>
                </a:solidFill>
                <a:uFill>
                  <a:solidFill>
                    <a:schemeClr val="bg1">
                      <a:lumMod val="95000"/>
                    </a:schemeClr>
                  </a:solidFill>
                </a:u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087658" y="2204312"/>
              <a:ext cx="2365896" cy="30008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b="1" dirty="0" err="1">
                  <a:solidFill>
                    <a:srgbClr val="FFC800"/>
                  </a:solidFill>
                  <a:uFill>
                    <a:solidFill>
                      <a:schemeClr val="bg1">
                        <a:lumMod val="95000"/>
                      </a:schemeClr>
                    </a:solidFill>
                  </a:uFill>
                </a:rPr>
                <a:t>일반모드</a:t>
              </a:r>
              <a:endParaRPr lang="en-US" altLang="ko-KR" sz="1400" b="1" dirty="0">
                <a:solidFill>
                  <a:srgbClr val="FFC800"/>
                </a:solidFill>
                <a:uFill>
                  <a:solidFill>
                    <a:schemeClr val="bg1">
                      <a:lumMod val="95000"/>
                    </a:schemeClr>
                  </a:solidFill>
                </a:uFill>
              </a:endParaRPr>
            </a:p>
            <a:p>
              <a:pPr algn="ctr">
                <a:lnSpc>
                  <a:spcPct val="150000"/>
                </a:lnSpc>
              </a:pPr>
              <a:endParaRPr lang="en-US" altLang="ko-KR" sz="1400" b="1" dirty="0">
                <a:solidFill>
                  <a:schemeClr val="bg1">
                    <a:lumMod val="85000"/>
                  </a:schemeClr>
                </a:solidFill>
                <a:uFill>
                  <a:solidFill>
                    <a:schemeClr val="bg1">
                      <a:lumMod val="95000"/>
                    </a:schemeClr>
                  </a:solidFill>
                </a:uFill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400" b="1" dirty="0" err="1">
                  <a:solidFill>
                    <a:schemeClr val="bg1"/>
                  </a:solidFill>
                  <a:uFill>
                    <a:solidFill>
                      <a:schemeClr val="bg1">
                        <a:lumMod val="95000"/>
                      </a:schemeClr>
                    </a:solidFill>
                  </a:uFill>
                </a:rPr>
                <a:t>랜덤추천</a:t>
              </a:r>
              <a:r>
                <a:rPr lang="ko-KR" altLang="en-US" sz="1400" b="1" dirty="0">
                  <a:solidFill>
                    <a:schemeClr val="bg1"/>
                  </a:solidFill>
                  <a:uFill>
                    <a:solidFill>
                      <a:schemeClr val="bg1">
                        <a:lumMod val="95000"/>
                      </a:schemeClr>
                    </a:solidFill>
                  </a:uFill>
                </a:rPr>
                <a:t> 모드</a:t>
              </a:r>
              <a:endParaRPr lang="en-US" altLang="ko-KR" sz="1400" b="1" dirty="0">
                <a:solidFill>
                  <a:schemeClr val="bg1"/>
                </a:solidFill>
                <a:uFill>
                  <a:solidFill>
                    <a:schemeClr val="bg1">
                      <a:lumMod val="95000"/>
                    </a:schemeClr>
                  </a:solidFill>
                </a:uFill>
              </a:endParaRPr>
            </a:p>
            <a:p>
              <a:pPr algn="ctr">
                <a:lnSpc>
                  <a:spcPct val="150000"/>
                </a:lnSpc>
              </a:pPr>
              <a:endParaRPr lang="en-US" altLang="ko-KR" sz="1400" b="1" dirty="0">
                <a:solidFill>
                  <a:schemeClr val="bg1">
                    <a:lumMod val="85000"/>
                  </a:schemeClr>
                </a:solidFill>
                <a:uFill>
                  <a:solidFill>
                    <a:schemeClr val="bg1">
                      <a:lumMod val="95000"/>
                    </a:schemeClr>
                  </a:solidFill>
                </a:uFill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400" b="1" dirty="0">
                  <a:solidFill>
                    <a:schemeClr val="bg1"/>
                  </a:solidFill>
                  <a:uFill>
                    <a:solidFill>
                      <a:schemeClr val="bg1">
                        <a:lumMod val="95000"/>
                      </a:schemeClr>
                    </a:solidFill>
                  </a:uFill>
                </a:rPr>
                <a:t>게임모드</a:t>
              </a:r>
              <a:endParaRPr lang="en-US" altLang="ko-KR" sz="1400" b="1" dirty="0">
                <a:solidFill>
                  <a:schemeClr val="bg1"/>
                </a:solidFill>
                <a:uFill>
                  <a:solidFill>
                    <a:schemeClr val="bg1">
                      <a:lumMod val="95000"/>
                    </a:schemeClr>
                  </a:solidFill>
                </a:uFill>
              </a:endParaRPr>
            </a:p>
            <a:p>
              <a:pPr algn="ctr">
                <a:lnSpc>
                  <a:spcPct val="150000"/>
                </a:lnSpc>
              </a:pPr>
              <a:endParaRPr lang="en-US" altLang="ko-KR" sz="1400" b="1" dirty="0">
                <a:solidFill>
                  <a:schemeClr val="bg1"/>
                </a:solidFill>
                <a:uFill>
                  <a:solidFill>
                    <a:schemeClr val="bg1">
                      <a:lumMod val="95000"/>
                    </a:schemeClr>
                  </a:solidFill>
                </a:uFill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400" b="1" dirty="0">
                  <a:solidFill>
                    <a:schemeClr val="bg1"/>
                  </a:solidFill>
                  <a:uFill>
                    <a:solidFill>
                      <a:schemeClr val="bg1">
                        <a:lumMod val="95000"/>
                      </a:schemeClr>
                    </a:solidFill>
                  </a:uFill>
                </a:rPr>
                <a:t>채팅</a:t>
              </a:r>
              <a:endParaRPr lang="en-US" altLang="ko-KR" sz="1400" b="1" dirty="0">
                <a:solidFill>
                  <a:schemeClr val="bg1"/>
                </a:solidFill>
                <a:uFill>
                  <a:solidFill>
                    <a:schemeClr val="bg1">
                      <a:lumMod val="95000"/>
                    </a:schemeClr>
                  </a:solidFill>
                </a:uFill>
              </a:endParaRPr>
            </a:p>
            <a:p>
              <a:pPr algn="ctr">
                <a:lnSpc>
                  <a:spcPct val="150000"/>
                </a:lnSpc>
              </a:pPr>
              <a:endParaRPr lang="en-US" altLang="ko-KR" sz="1400" b="1" dirty="0">
                <a:solidFill>
                  <a:schemeClr val="bg1">
                    <a:lumMod val="85000"/>
                  </a:schemeClr>
                </a:solidFill>
                <a:uFill>
                  <a:solidFill>
                    <a:schemeClr val="bg1">
                      <a:lumMod val="95000"/>
                    </a:schemeClr>
                  </a:solidFill>
                </a:uFill>
              </a:endParaRPr>
            </a:p>
            <a:p>
              <a:pPr algn="ctr">
                <a:lnSpc>
                  <a:spcPct val="150000"/>
                </a:lnSpc>
              </a:pPr>
              <a:endParaRPr lang="en-US" altLang="ko-KR" sz="1400" b="1" dirty="0">
                <a:solidFill>
                  <a:schemeClr val="bg1">
                    <a:lumMod val="85000"/>
                  </a:schemeClr>
                </a:solidFill>
                <a:uFill>
                  <a:solidFill>
                    <a:schemeClr val="bg1">
                      <a:lumMod val="95000"/>
                    </a:schemeClr>
                  </a:solidFill>
                </a:uFill>
              </a:endParaRPr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4225427" y="1047025"/>
            <a:ext cx="7461476" cy="4716509"/>
            <a:chOff x="848606" y="1047025"/>
            <a:chExt cx="2844003" cy="4716509"/>
          </a:xfrm>
        </p:grpSpPr>
        <p:sp>
          <p:nvSpPr>
            <p:cNvPr id="27" name="직사각형 26"/>
            <p:cNvSpPr/>
            <p:nvPr/>
          </p:nvSpPr>
          <p:spPr>
            <a:xfrm>
              <a:off x="848606" y="1047025"/>
              <a:ext cx="2844003" cy="4716509"/>
            </a:xfrm>
            <a:prstGeom prst="rect">
              <a:avLst/>
            </a:prstGeom>
            <a:solidFill>
              <a:schemeClr val="bg2">
                <a:lumMod val="10000"/>
                <a:alpha val="3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523931" y="1154839"/>
              <a:ext cx="1493351" cy="4214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600" b="1" dirty="0" err="1">
                  <a:solidFill>
                    <a:srgbClr val="FFC800"/>
                  </a:solidFill>
                  <a:uFill>
                    <a:solidFill>
                      <a:schemeClr val="bg1">
                        <a:lumMod val="95000"/>
                      </a:schemeClr>
                    </a:solidFill>
                  </a:uFill>
                </a:rPr>
                <a:t>일반모드</a:t>
              </a:r>
              <a:endParaRPr lang="en-US" altLang="ko-KR" sz="1600" b="1" dirty="0">
                <a:solidFill>
                  <a:srgbClr val="FFC800"/>
                </a:solidFill>
                <a:uFill>
                  <a:solidFill>
                    <a:schemeClr val="bg1">
                      <a:lumMod val="95000"/>
                    </a:schemeClr>
                  </a:solidFill>
                </a:uFill>
              </a:endParaRP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5257680" y="2916249"/>
            <a:ext cx="1057420" cy="891156"/>
            <a:chOff x="1523987" y="1354609"/>
            <a:chExt cx="1279478" cy="1078299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5" cstate="hqprint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24577" y="1354609"/>
              <a:ext cx="1078299" cy="1078299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1523987" y="1870537"/>
              <a:ext cx="1279478" cy="3724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uFill>
                    <a:solidFill>
                      <a:schemeClr val="bg1">
                        <a:lumMod val="85000"/>
                      </a:schemeClr>
                    </a:solidFill>
                  </a:uFill>
                </a:rPr>
                <a:t>host</a:t>
              </a:r>
              <a:endParaRPr lang="ko-KR" altLang="en-US" sz="1400" b="1" dirty="0">
                <a:solidFill>
                  <a:schemeClr val="bg1"/>
                </a:solidFill>
                <a:uFill>
                  <a:solidFill>
                    <a:schemeClr val="bg1">
                      <a:lumMod val="85000"/>
                    </a:schemeClr>
                  </a:solidFill>
                </a:uFill>
              </a:endParaRPr>
            </a:p>
          </p:txBody>
        </p:sp>
      </p:grpSp>
      <p:sp>
        <p:nvSpPr>
          <p:cNvPr id="19" name="오른쪽 화살표 18"/>
          <p:cNvSpPr/>
          <p:nvPr/>
        </p:nvSpPr>
        <p:spPr>
          <a:xfrm>
            <a:off x="6416959" y="3361828"/>
            <a:ext cx="750942" cy="184275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061526" y="3246274"/>
            <a:ext cx="16796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accent6">
                    <a:lumMod val="60000"/>
                    <a:lumOff val="40000"/>
                  </a:schemeClr>
                </a:solidFill>
                <a:uFill>
                  <a:solidFill>
                    <a:schemeClr val="bg1">
                      <a:lumMod val="85000"/>
                    </a:schemeClr>
                  </a:solidFill>
                </a:uFill>
              </a:rPr>
              <a:t>여행</a:t>
            </a:r>
          </a:p>
        </p:txBody>
      </p:sp>
      <p:grpSp>
        <p:nvGrpSpPr>
          <p:cNvPr id="22" name="그룹 21"/>
          <p:cNvGrpSpPr/>
          <p:nvPr/>
        </p:nvGrpSpPr>
        <p:grpSpPr>
          <a:xfrm>
            <a:off x="9469549" y="1930756"/>
            <a:ext cx="891156" cy="891156"/>
            <a:chOff x="1624577" y="1354609"/>
            <a:chExt cx="1078299" cy="1078299"/>
          </a:xfrm>
        </p:grpSpPr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5" cstate="hqprint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24577" y="1354609"/>
              <a:ext cx="1078299" cy="1078299"/>
            </a:xfrm>
            <a:prstGeom prst="rect">
              <a:avLst/>
            </a:prstGeom>
          </p:spPr>
        </p:pic>
        <p:sp>
          <p:nvSpPr>
            <p:cNvPr id="24" name="TextBox 23"/>
            <p:cNvSpPr txBox="1"/>
            <p:nvPr/>
          </p:nvSpPr>
          <p:spPr>
            <a:xfrm>
              <a:off x="1635017" y="1884515"/>
              <a:ext cx="1057420" cy="4468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bg1"/>
                  </a:solidFill>
                  <a:uFill>
                    <a:solidFill>
                      <a:schemeClr val="bg1">
                        <a:lumMod val="85000"/>
                      </a:schemeClr>
                    </a:solidFill>
                  </a:uFill>
                </a:rPr>
                <a:t>guest</a:t>
              </a:r>
              <a:endParaRPr lang="ko-KR" altLang="en-US" b="1" dirty="0">
                <a:solidFill>
                  <a:schemeClr val="bg1"/>
                </a:solidFill>
                <a:uFill>
                  <a:solidFill>
                    <a:schemeClr val="bg1">
                      <a:lumMod val="85000"/>
                    </a:schemeClr>
                  </a:solidFill>
                </a:uFill>
              </a:endParaRPr>
            </a:p>
          </p:txBody>
        </p:sp>
      </p:grpSp>
      <p:grpSp>
        <p:nvGrpSpPr>
          <p:cNvPr id="56" name="그룹 55"/>
          <p:cNvGrpSpPr/>
          <p:nvPr/>
        </p:nvGrpSpPr>
        <p:grpSpPr>
          <a:xfrm>
            <a:off x="9460922" y="2916249"/>
            <a:ext cx="891156" cy="891156"/>
            <a:chOff x="1624577" y="1354609"/>
            <a:chExt cx="1078299" cy="1078299"/>
          </a:xfrm>
        </p:grpSpPr>
        <p:pic>
          <p:nvPicPr>
            <p:cNvPr id="57" name="그림 56"/>
            <p:cNvPicPr>
              <a:picLocks noChangeAspect="1"/>
            </p:cNvPicPr>
            <p:nvPr/>
          </p:nvPicPr>
          <p:blipFill>
            <a:blip r:embed="rId5" cstate="hqprint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24577" y="1354609"/>
              <a:ext cx="1078299" cy="1078299"/>
            </a:xfrm>
            <a:prstGeom prst="rect">
              <a:avLst/>
            </a:prstGeom>
          </p:spPr>
        </p:pic>
        <p:sp>
          <p:nvSpPr>
            <p:cNvPr id="58" name="TextBox 57"/>
            <p:cNvSpPr txBox="1"/>
            <p:nvPr/>
          </p:nvSpPr>
          <p:spPr>
            <a:xfrm>
              <a:off x="1635017" y="1884515"/>
              <a:ext cx="1057420" cy="4468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bg1"/>
                  </a:solidFill>
                  <a:uFill>
                    <a:solidFill>
                      <a:schemeClr val="bg1">
                        <a:lumMod val="85000"/>
                      </a:schemeClr>
                    </a:solidFill>
                  </a:uFill>
                </a:rPr>
                <a:t>guest</a:t>
              </a:r>
              <a:endParaRPr lang="ko-KR" altLang="en-US" b="1" dirty="0">
                <a:solidFill>
                  <a:schemeClr val="bg1"/>
                </a:solidFill>
                <a:uFill>
                  <a:solidFill>
                    <a:schemeClr val="bg1">
                      <a:lumMod val="85000"/>
                    </a:schemeClr>
                  </a:solidFill>
                </a:uFill>
              </a:endParaRPr>
            </a:p>
          </p:txBody>
        </p:sp>
      </p:grpSp>
      <p:grpSp>
        <p:nvGrpSpPr>
          <p:cNvPr id="59" name="그룹 58"/>
          <p:cNvGrpSpPr/>
          <p:nvPr/>
        </p:nvGrpSpPr>
        <p:grpSpPr>
          <a:xfrm>
            <a:off x="9478177" y="3926830"/>
            <a:ext cx="891156" cy="891156"/>
            <a:chOff x="1624577" y="1354609"/>
            <a:chExt cx="1078299" cy="1078299"/>
          </a:xfrm>
        </p:grpSpPr>
        <p:pic>
          <p:nvPicPr>
            <p:cNvPr id="60" name="그림 59"/>
            <p:cNvPicPr>
              <a:picLocks noChangeAspect="1"/>
            </p:cNvPicPr>
            <p:nvPr/>
          </p:nvPicPr>
          <p:blipFill>
            <a:blip r:embed="rId5" cstate="hqprint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24577" y="1354609"/>
              <a:ext cx="1078299" cy="1078299"/>
            </a:xfrm>
            <a:prstGeom prst="rect">
              <a:avLst/>
            </a:prstGeom>
          </p:spPr>
        </p:pic>
        <p:sp>
          <p:nvSpPr>
            <p:cNvPr id="61" name="TextBox 60"/>
            <p:cNvSpPr txBox="1"/>
            <p:nvPr/>
          </p:nvSpPr>
          <p:spPr>
            <a:xfrm>
              <a:off x="1635017" y="1884515"/>
              <a:ext cx="1057420" cy="4468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bg1"/>
                  </a:solidFill>
                  <a:uFill>
                    <a:solidFill>
                      <a:schemeClr val="bg1">
                        <a:lumMod val="85000"/>
                      </a:schemeClr>
                    </a:solidFill>
                  </a:uFill>
                </a:rPr>
                <a:t>guest</a:t>
              </a:r>
              <a:endParaRPr lang="ko-KR" altLang="en-US" b="1" dirty="0">
                <a:solidFill>
                  <a:schemeClr val="bg1"/>
                </a:solidFill>
                <a:uFill>
                  <a:solidFill>
                    <a:schemeClr val="bg1">
                      <a:lumMod val="85000"/>
                    </a:schemeClr>
                  </a:solidFill>
                </a:uFill>
              </a:endParaRPr>
            </a:p>
          </p:txBody>
        </p:sp>
      </p:grpSp>
      <p:sp>
        <p:nvSpPr>
          <p:cNvPr id="62" name="오른쪽 화살표 61"/>
          <p:cNvSpPr/>
          <p:nvPr/>
        </p:nvSpPr>
        <p:spPr>
          <a:xfrm rot="10800000">
            <a:off x="8524760" y="3361828"/>
            <a:ext cx="750942" cy="184275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오른쪽 화살표 62"/>
          <p:cNvSpPr/>
          <p:nvPr/>
        </p:nvSpPr>
        <p:spPr>
          <a:xfrm rot="8616994">
            <a:off x="8423787" y="2794725"/>
            <a:ext cx="750942" cy="184275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오른쪽 화살표 63"/>
          <p:cNvSpPr/>
          <p:nvPr/>
        </p:nvSpPr>
        <p:spPr>
          <a:xfrm rot="12891541">
            <a:off x="8507785" y="3943685"/>
            <a:ext cx="750942" cy="184275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0331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/>
      <p:bldP spid="62" grpId="0" animBg="1"/>
      <p:bldP spid="63" grpId="0" animBg="1"/>
      <p:bldP spid="6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47441"/>
            <a:ext cx="12191999" cy="6905441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-9525" y="-47441"/>
            <a:ext cx="12192000" cy="6857999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8543" y="5139698"/>
            <a:ext cx="1609898" cy="160989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37891" y="167674"/>
            <a:ext cx="52117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uFill>
                  <a:solidFill>
                    <a:schemeClr val="bg1">
                      <a:lumMod val="85000"/>
                    </a:schemeClr>
                  </a:solidFill>
                </a:uFill>
              </a:rPr>
              <a:t>주요 기능</a:t>
            </a:r>
          </a:p>
        </p:txBody>
      </p:sp>
      <p:grpSp>
        <p:nvGrpSpPr>
          <p:cNvPr id="10" name="그룹 9"/>
          <p:cNvGrpSpPr/>
          <p:nvPr/>
        </p:nvGrpSpPr>
        <p:grpSpPr>
          <a:xfrm>
            <a:off x="1066325" y="1047025"/>
            <a:ext cx="2844003" cy="4716509"/>
            <a:chOff x="848606" y="1047025"/>
            <a:chExt cx="2844003" cy="4716509"/>
          </a:xfrm>
        </p:grpSpPr>
        <p:sp>
          <p:nvSpPr>
            <p:cNvPr id="16" name="직사각형 15"/>
            <p:cNvSpPr/>
            <p:nvPr/>
          </p:nvSpPr>
          <p:spPr>
            <a:xfrm>
              <a:off x="848606" y="1047025"/>
              <a:ext cx="2844003" cy="4716509"/>
            </a:xfrm>
            <a:prstGeom prst="rect">
              <a:avLst/>
            </a:prstGeom>
            <a:solidFill>
              <a:schemeClr val="bg2">
                <a:lumMod val="10000"/>
                <a:alpha val="3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523931" y="1154839"/>
              <a:ext cx="1493351" cy="4214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600" b="1" dirty="0">
                  <a:solidFill>
                    <a:schemeClr val="bg1"/>
                  </a:solidFill>
                  <a:uFill>
                    <a:solidFill>
                      <a:schemeClr val="bg1">
                        <a:lumMod val="95000"/>
                      </a:schemeClr>
                    </a:solidFill>
                  </a:uFill>
                </a:rPr>
                <a:t>여행자 매칭</a:t>
              </a:r>
              <a:endParaRPr lang="en-US" altLang="ko-KR" sz="1600" b="1" dirty="0">
                <a:solidFill>
                  <a:schemeClr val="bg1"/>
                </a:solidFill>
                <a:uFill>
                  <a:solidFill>
                    <a:schemeClr val="bg1">
                      <a:lumMod val="95000"/>
                    </a:schemeClr>
                  </a:solidFill>
                </a:u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087658" y="2204312"/>
              <a:ext cx="2365896" cy="30008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b="1" dirty="0" err="1">
                  <a:solidFill>
                    <a:schemeClr val="bg1"/>
                  </a:solidFill>
                  <a:uFill>
                    <a:solidFill>
                      <a:schemeClr val="bg1">
                        <a:lumMod val="95000"/>
                      </a:schemeClr>
                    </a:solidFill>
                  </a:uFill>
                </a:rPr>
                <a:t>일반모드</a:t>
              </a:r>
              <a:endParaRPr lang="en-US" altLang="ko-KR" sz="1400" b="1" dirty="0">
                <a:solidFill>
                  <a:schemeClr val="bg1"/>
                </a:solidFill>
                <a:uFill>
                  <a:solidFill>
                    <a:schemeClr val="bg1">
                      <a:lumMod val="95000"/>
                    </a:schemeClr>
                  </a:solidFill>
                </a:uFill>
              </a:endParaRPr>
            </a:p>
            <a:p>
              <a:pPr algn="ctr">
                <a:lnSpc>
                  <a:spcPct val="150000"/>
                </a:lnSpc>
              </a:pPr>
              <a:endParaRPr lang="en-US" altLang="ko-KR" sz="1400" b="1" dirty="0">
                <a:solidFill>
                  <a:schemeClr val="bg1">
                    <a:lumMod val="85000"/>
                  </a:schemeClr>
                </a:solidFill>
                <a:uFill>
                  <a:solidFill>
                    <a:schemeClr val="bg1">
                      <a:lumMod val="95000"/>
                    </a:schemeClr>
                  </a:solidFill>
                </a:uFill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400" b="1" dirty="0" err="1">
                  <a:solidFill>
                    <a:srgbClr val="FFC000"/>
                  </a:solidFill>
                  <a:uFill>
                    <a:solidFill>
                      <a:schemeClr val="bg1">
                        <a:lumMod val="95000"/>
                      </a:schemeClr>
                    </a:solidFill>
                  </a:uFill>
                </a:rPr>
                <a:t>랜덤추천</a:t>
              </a:r>
              <a:r>
                <a:rPr lang="ko-KR" altLang="en-US" sz="1400" b="1" dirty="0">
                  <a:solidFill>
                    <a:srgbClr val="FFC000"/>
                  </a:solidFill>
                  <a:uFill>
                    <a:solidFill>
                      <a:schemeClr val="bg1">
                        <a:lumMod val="95000"/>
                      </a:schemeClr>
                    </a:solidFill>
                  </a:uFill>
                </a:rPr>
                <a:t> 모드</a:t>
              </a:r>
              <a:endParaRPr lang="en-US" altLang="ko-KR" sz="1400" b="1" dirty="0">
                <a:solidFill>
                  <a:srgbClr val="FFC000"/>
                </a:solidFill>
                <a:uFill>
                  <a:solidFill>
                    <a:schemeClr val="bg1">
                      <a:lumMod val="95000"/>
                    </a:schemeClr>
                  </a:solidFill>
                </a:uFill>
              </a:endParaRPr>
            </a:p>
            <a:p>
              <a:pPr algn="ctr">
                <a:lnSpc>
                  <a:spcPct val="150000"/>
                </a:lnSpc>
              </a:pPr>
              <a:endParaRPr lang="en-US" altLang="ko-KR" sz="1400" b="1" dirty="0">
                <a:solidFill>
                  <a:schemeClr val="bg1">
                    <a:lumMod val="85000"/>
                  </a:schemeClr>
                </a:solidFill>
                <a:uFill>
                  <a:solidFill>
                    <a:schemeClr val="bg1">
                      <a:lumMod val="95000"/>
                    </a:schemeClr>
                  </a:solidFill>
                </a:uFill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400" b="1" dirty="0">
                  <a:solidFill>
                    <a:schemeClr val="bg1"/>
                  </a:solidFill>
                  <a:uFill>
                    <a:solidFill>
                      <a:schemeClr val="bg1">
                        <a:lumMod val="95000"/>
                      </a:schemeClr>
                    </a:solidFill>
                  </a:uFill>
                </a:rPr>
                <a:t>게임모드</a:t>
              </a:r>
              <a:endParaRPr lang="en-US" altLang="ko-KR" sz="1400" b="1" dirty="0">
                <a:solidFill>
                  <a:schemeClr val="bg1"/>
                </a:solidFill>
                <a:uFill>
                  <a:solidFill>
                    <a:schemeClr val="bg1">
                      <a:lumMod val="95000"/>
                    </a:schemeClr>
                  </a:solidFill>
                </a:uFill>
              </a:endParaRPr>
            </a:p>
            <a:p>
              <a:pPr algn="ctr">
                <a:lnSpc>
                  <a:spcPct val="150000"/>
                </a:lnSpc>
              </a:pPr>
              <a:endParaRPr lang="en-US" altLang="ko-KR" sz="1400" b="1" dirty="0">
                <a:solidFill>
                  <a:schemeClr val="bg1"/>
                </a:solidFill>
                <a:uFill>
                  <a:solidFill>
                    <a:schemeClr val="bg1">
                      <a:lumMod val="95000"/>
                    </a:schemeClr>
                  </a:solidFill>
                </a:uFill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400" b="1" dirty="0">
                  <a:solidFill>
                    <a:schemeClr val="bg1"/>
                  </a:solidFill>
                  <a:uFill>
                    <a:solidFill>
                      <a:schemeClr val="bg1">
                        <a:lumMod val="95000"/>
                      </a:schemeClr>
                    </a:solidFill>
                  </a:uFill>
                </a:rPr>
                <a:t>채팅</a:t>
              </a:r>
              <a:endParaRPr lang="en-US" altLang="ko-KR" sz="1400" b="1" dirty="0">
                <a:solidFill>
                  <a:schemeClr val="bg1"/>
                </a:solidFill>
                <a:uFill>
                  <a:solidFill>
                    <a:schemeClr val="bg1">
                      <a:lumMod val="95000"/>
                    </a:schemeClr>
                  </a:solidFill>
                </a:uFill>
              </a:endParaRPr>
            </a:p>
            <a:p>
              <a:pPr algn="ctr">
                <a:lnSpc>
                  <a:spcPct val="150000"/>
                </a:lnSpc>
              </a:pPr>
              <a:endParaRPr lang="en-US" altLang="ko-KR" sz="1400" b="1" dirty="0">
                <a:solidFill>
                  <a:schemeClr val="bg1">
                    <a:lumMod val="85000"/>
                  </a:schemeClr>
                </a:solidFill>
                <a:uFill>
                  <a:solidFill>
                    <a:schemeClr val="bg1">
                      <a:lumMod val="95000"/>
                    </a:schemeClr>
                  </a:solidFill>
                </a:uFill>
              </a:endParaRPr>
            </a:p>
            <a:p>
              <a:pPr algn="ctr">
                <a:lnSpc>
                  <a:spcPct val="150000"/>
                </a:lnSpc>
              </a:pPr>
              <a:endParaRPr lang="en-US" altLang="ko-KR" sz="1400" b="1" dirty="0">
                <a:solidFill>
                  <a:schemeClr val="bg1">
                    <a:lumMod val="85000"/>
                  </a:schemeClr>
                </a:solidFill>
                <a:uFill>
                  <a:solidFill>
                    <a:schemeClr val="bg1">
                      <a:lumMod val="95000"/>
                    </a:schemeClr>
                  </a:solidFill>
                </a:uFill>
              </a:endParaRPr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4225427" y="1047025"/>
            <a:ext cx="7461476" cy="4716509"/>
            <a:chOff x="848606" y="1047025"/>
            <a:chExt cx="2844003" cy="4716509"/>
          </a:xfrm>
        </p:grpSpPr>
        <p:sp>
          <p:nvSpPr>
            <p:cNvPr id="27" name="직사각형 26"/>
            <p:cNvSpPr/>
            <p:nvPr/>
          </p:nvSpPr>
          <p:spPr>
            <a:xfrm>
              <a:off x="848606" y="1047025"/>
              <a:ext cx="2844003" cy="4716509"/>
            </a:xfrm>
            <a:prstGeom prst="rect">
              <a:avLst/>
            </a:prstGeom>
            <a:solidFill>
              <a:schemeClr val="bg2">
                <a:lumMod val="10000"/>
                <a:alpha val="3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523931" y="1154839"/>
              <a:ext cx="1493351" cy="4214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600" b="1" dirty="0">
                  <a:solidFill>
                    <a:srgbClr val="FFC800"/>
                  </a:solidFill>
                  <a:uFill>
                    <a:solidFill>
                      <a:schemeClr val="bg1">
                        <a:lumMod val="95000"/>
                      </a:schemeClr>
                    </a:solidFill>
                  </a:uFill>
                </a:rPr>
                <a:t>랜덤 추천 모드</a:t>
              </a:r>
              <a:endParaRPr lang="en-US" altLang="ko-KR" sz="1600" b="1" dirty="0">
                <a:solidFill>
                  <a:srgbClr val="FFC800"/>
                </a:solidFill>
                <a:uFill>
                  <a:solidFill>
                    <a:schemeClr val="bg1">
                      <a:lumMod val="95000"/>
                    </a:schemeClr>
                  </a:solidFill>
                </a:uFill>
              </a:endParaRPr>
            </a:p>
          </p:txBody>
        </p:sp>
      </p:grpSp>
      <p:grpSp>
        <p:nvGrpSpPr>
          <p:cNvPr id="76" name="그룹 75"/>
          <p:cNvGrpSpPr/>
          <p:nvPr/>
        </p:nvGrpSpPr>
        <p:grpSpPr>
          <a:xfrm>
            <a:off x="5257680" y="1557110"/>
            <a:ext cx="1057420" cy="891156"/>
            <a:chOff x="4989449" y="677916"/>
            <a:chExt cx="1279478" cy="1078299"/>
          </a:xfrm>
        </p:grpSpPr>
        <p:pic>
          <p:nvPicPr>
            <p:cNvPr id="78" name="그림 77"/>
            <p:cNvPicPr>
              <a:picLocks noChangeAspect="1"/>
            </p:cNvPicPr>
            <p:nvPr/>
          </p:nvPicPr>
          <p:blipFill>
            <a:blip r:embed="rId5" cstate="hqprint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90039" y="677916"/>
              <a:ext cx="1078299" cy="1078299"/>
            </a:xfrm>
            <a:prstGeom prst="rect">
              <a:avLst/>
            </a:prstGeom>
            <a:noFill/>
          </p:spPr>
        </p:pic>
        <p:sp>
          <p:nvSpPr>
            <p:cNvPr id="79" name="TextBox 78"/>
            <p:cNvSpPr txBox="1"/>
            <p:nvPr/>
          </p:nvSpPr>
          <p:spPr>
            <a:xfrm>
              <a:off x="4989449" y="1262168"/>
              <a:ext cx="1279478" cy="3165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b="1" dirty="0">
                  <a:solidFill>
                    <a:schemeClr val="bg1"/>
                  </a:solidFill>
                  <a:uFill>
                    <a:solidFill>
                      <a:schemeClr val="bg1">
                        <a:lumMod val="85000"/>
                      </a:schemeClr>
                    </a:solidFill>
                  </a:uFill>
                </a:rPr>
                <a:t>service</a:t>
              </a:r>
              <a:endParaRPr lang="ko-KR" altLang="en-US" sz="1100" b="1" dirty="0">
                <a:solidFill>
                  <a:schemeClr val="bg1"/>
                </a:solidFill>
                <a:uFill>
                  <a:solidFill>
                    <a:schemeClr val="bg1">
                      <a:lumMod val="85000"/>
                    </a:schemeClr>
                  </a:solidFill>
                </a:uFill>
              </a:endParaRPr>
            </a:p>
          </p:txBody>
        </p:sp>
      </p:grpSp>
      <p:sp>
        <p:nvSpPr>
          <p:cNvPr id="80" name="오른쪽 화살표 79"/>
          <p:cNvSpPr/>
          <p:nvPr/>
        </p:nvSpPr>
        <p:spPr>
          <a:xfrm rot="1882324">
            <a:off x="6323526" y="2592879"/>
            <a:ext cx="999504" cy="184275"/>
          </a:xfrm>
          <a:prstGeom prst="rightArrow">
            <a:avLst/>
          </a:prstGeom>
          <a:solidFill>
            <a:srgbClr val="4F63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TextBox 81"/>
          <p:cNvSpPr txBox="1"/>
          <p:nvPr/>
        </p:nvSpPr>
        <p:spPr>
          <a:xfrm>
            <a:off x="6315100" y="1684115"/>
            <a:ext cx="1816731" cy="5725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50" b="1" dirty="0">
                <a:solidFill>
                  <a:schemeClr val="bg1"/>
                </a:solidFill>
                <a:uFill>
                  <a:solidFill>
                    <a:schemeClr val="bg1">
                      <a:lumMod val="95000"/>
                    </a:schemeClr>
                  </a:solidFill>
                </a:uFill>
              </a:rPr>
              <a:t>설정한 일정과 지역에 맞는</a:t>
            </a:r>
            <a:endParaRPr lang="en-US" altLang="ko-KR" sz="1050" b="1" dirty="0">
              <a:solidFill>
                <a:schemeClr val="bg1"/>
              </a:solidFill>
              <a:uFill>
                <a:solidFill>
                  <a:schemeClr val="bg1">
                    <a:lumMod val="95000"/>
                  </a:schemeClr>
                </a:solidFill>
              </a:uFill>
            </a:endParaRPr>
          </a:p>
          <a:p>
            <a:pPr>
              <a:lnSpc>
                <a:spcPct val="150000"/>
              </a:lnSpc>
            </a:pPr>
            <a:r>
              <a:rPr lang="ko-KR" altLang="en-US" sz="1050" b="1" dirty="0">
                <a:solidFill>
                  <a:schemeClr val="bg1"/>
                </a:solidFill>
                <a:uFill>
                  <a:solidFill>
                    <a:schemeClr val="bg1">
                      <a:lumMod val="95000"/>
                    </a:schemeClr>
                  </a:solidFill>
                </a:uFill>
              </a:rPr>
              <a:t>랜덤 장소 추천</a:t>
            </a:r>
            <a:endParaRPr lang="en-US" altLang="ko-KR" sz="1050" b="1" dirty="0">
              <a:solidFill>
                <a:schemeClr val="bg1"/>
              </a:solidFill>
              <a:uFill>
                <a:solidFill>
                  <a:schemeClr val="bg1">
                    <a:lumMod val="95000"/>
                  </a:schemeClr>
                </a:solidFill>
              </a:uFill>
            </a:endParaRPr>
          </a:p>
        </p:txBody>
      </p:sp>
      <p:grpSp>
        <p:nvGrpSpPr>
          <p:cNvPr id="83" name="그룹 82"/>
          <p:cNvGrpSpPr/>
          <p:nvPr/>
        </p:nvGrpSpPr>
        <p:grpSpPr>
          <a:xfrm>
            <a:off x="5257680" y="2916249"/>
            <a:ext cx="1057420" cy="891156"/>
            <a:chOff x="1523987" y="1354609"/>
            <a:chExt cx="1279478" cy="1078299"/>
          </a:xfrm>
        </p:grpSpPr>
        <p:pic>
          <p:nvPicPr>
            <p:cNvPr id="84" name="그림 83"/>
            <p:cNvPicPr>
              <a:picLocks noChangeAspect="1"/>
            </p:cNvPicPr>
            <p:nvPr/>
          </p:nvPicPr>
          <p:blipFill>
            <a:blip r:embed="rId5" cstate="hqprint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24577" y="1354609"/>
              <a:ext cx="1078299" cy="1078299"/>
            </a:xfrm>
            <a:prstGeom prst="rect">
              <a:avLst/>
            </a:prstGeom>
          </p:spPr>
        </p:pic>
        <p:sp>
          <p:nvSpPr>
            <p:cNvPr id="85" name="TextBox 84"/>
            <p:cNvSpPr txBox="1"/>
            <p:nvPr/>
          </p:nvSpPr>
          <p:spPr>
            <a:xfrm>
              <a:off x="1523987" y="1870537"/>
              <a:ext cx="1279478" cy="3724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uFill>
                    <a:solidFill>
                      <a:schemeClr val="bg1">
                        <a:lumMod val="85000"/>
                      </a:schemeClr>
                    </a:solidFill>
                  </a:uFill>
                </a:rPr>
                <a:t>host</a:t>
              </a:r>
              <a:endParaRPr lang="ko-KR" altLang="en-US" sz="1400" b="1" dirty="0">
                <a:solidFill>
                  <a:schemeClr val="bg1"/>
                </a:solidFill>
                <a:uFill>
                  <a:solidFill>
                    <a:schemeClr val="bg1">
                      <a:lumMod val="85000"/>
                    </a:schemeClr>
                  </a:solidFill>
                </a:uFill>
              </a:endParaRPr>
            </a:p>
          </p:txBody>
        </p:sp>
      </p:grpSp>
      <p:sp>
        <p:nvSpPr>
          <p:cNvPr id="86" name="오른쪽 화살표 85"/>
          <p:cNvSpPr/>
          <p:nvPr/>
        </p:nvSpPr>
        <p:spPr>
          <a:xfrm>
            <a:off x="6416959" y="3361828"/>
            <a:ext cx="750942" cy="184275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7061526" y="3246274"/>
            <a:ext cx="16796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accent6">
                    <a:lumMod val="60000"/>
                    <a:lumOff val="40000"/>
                  </a:schemeClr>
                </a:solidFill>
                <a:uFill>
                  <a:solidFill>
                    <a:schemeClr val="bg1">
                      <a:lumMod val="85000"/>
                    </a:schemeClr>
                  </a:solidFill>
                </a:uFill>
              </a:rPr>
              <a:t>여행</a:t>
            </a:r>
          </a:p>
        </p:txBody>
      </p:sp>
      <p:grpSp>
        <p:nvGrpSpPr>
          <p:cNvPr id="88" name="그룹 87"/>
          <p:cNvGrpSpPr/>
          <p:nvPr/>
        </p:nvGrpSpPr>
        <p:grpSpPr>
          <a:xfrm>
            <a:off x="9469549" y="1930756"/>
            <a:ext cx="891156" cy="891156"/>
            <a:chOff x="1624577" y="1354609"/>
            <a:chExt cx="1078299" cy="1078299"/>
          </a:xfrm>
        </p:grpSpPr>
        <p:pic>
          <p:nvPicPr>
            <p:cNvPr id="89" name="그림 88"/>
            <p:cNvPicPr>
              <a:picLocks noChangeAspect="1"/>
            </p:cNvPicPr>
            <p:nvPr/>
          </p:nvPicPr>
          <p:blipFill>
            <a:blip r:embed="rId5" cstate="hqprint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24577" y="1354609"/>
              <a:ext cx="1078299" cy="1078299"/>
            </a:xfrm>
            <a:prstGeom prst="rect">
              <a:avLst/>
            </a:prstGeom>
          </p:spPr>
        </p:pic>
        <p:sp>
          <p:nvSpPr>
            <p:cNvPr id="90" name="TextBox 89"/>
            <p:cNvSpPr txBox="1"/>
            <p:nvPr/>
          </p:nvSpPr>
          <p:spPr>
            <a:xfrm>
              <a:off x="1635017" y="1884515"/>
              <a:ext cx="1057420" cy="4468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bg1"/>
                  </a:solidFill>
                  <a:uFill>
                    <a:solidFill>
                      <a:schemeClr val="bg1">
                        <a:lumMod val="85000"/>
                      </a:schemeClr>
                    </a:solidFill>
                  </a:uFill>
                </a:rPr>
                <a:t>guest</a:t>
              </a:r>
              <a:endParaRPr lang="ko-KR" altLang="en-US" b="1" dirty="0">
                <a:solidFill>
                  <a:schemeClr val="bg1"/>
                </a:solidFill>
                <a:uFill>
                  <a:solidFill>
                    <a:schemeClr val="bg1">
                      <a:lumMod val="85000"/>
                    </a:schemeClr>
                  </a:solidFill>
                </a:uFill>
              </a:endParaRPr>
            </a:p>
          </p:txBody>
        </p:sp>
      </p:grpSp>
      <p:grpSp>
        <p:nvGrpSpPr>
          <p:cNvPr id="91" name="그룹 90"/>
          <p:cNvGrpSpPr/>
          <p:nvPr/>
        </p:nvGrpSpPr>
        <p:grpSpPr>
          <a:xfrm>
            <a:off x="9460922" y="2916249"/>
            <a:ext cx="891156" cy="891156"/>
            <a:chOff x="1624577" y="1354609"/>
            <a:chExt cx="1078299" cy="1078299"/>
          </a:xfrm>
        </p:grpSpPr>
        <p:pic>
          <p:nvPicPr>
            <p:cNvPr id="92" name="그림 91"/>
            <p:cNvPicPr>
              <a:picLocks noChangeAspect="1"/>
            </p:cNvPicPr>
            <p:nvPr/>
          </p:nvPicPr>
          <p:blipFill>
            <a:blip r:embed="rId5" cstate="hqprint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24577" y="1354609"/>
              <a:ext cx="1078299" cy="1078299"/>
            </a:xfrm>
            <a:prstGeom prst="rect">
              <a:avLst/>
            </a:prstGeom>
          </p:spPr>
        </p:pic>
        <p:sp>
          <p:nvSpPr>
            <p:cNvPr id="93" name="TextBox 92"/>
            <p:cNvSpPr txBox="1"/>
            <p:nvPr/>
          </p:nvSpPr>
          <p:spPr>
            <a:xfrm>
              <a:off x="1635017" y="1884515"/>
              <a:ext cx="1057420" cy="4468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bg1"/>
                  </a:solidFill>
                  <a:uFill>
                    <a:solidFill>
                      <a:schemeClr val="bg1">
                        <a:lumMod val="85000"/>
                      </a:schemeClr>
                    </a:solidFill>
                  </a:uFill>
                </a:rPr>
                <a:t>guest</a:t>
              </a:r>
              <a:endParaRPr lang="ko-KR" altLang="en-US" b="1" dirty="0">
                <a:solidFill>
                  <a:schemeClr val="bg1"/>
                </a:solidFill>
                <a:uFill>
                  <a:solidFill>
                    <a:schemeClr val="bg1">
                      <a:lumMod val="85000"/>
                    </a:schemeClr>
                  </a:solidFill>
                </a:uFill>
              </a:endParaRPr>
            </a:p>
          </p:txBody>
        </p:sp>
      </p:grpSp>
      <p:grpSp>
        <p:nvGrpSpPr>
          <p:cNvPr id="94" name="그룹 93"/>
          <p:cNvGrpSpPr/>
          <p:nvPr/>
        </p:nvGrpSpPr>
        <p:grpSpPr>
          <a:xfrm>
            <a:off x="9478177" y="3926830"/>
            <a:ext cx="891156" cy="891156"/>
            <a:chOff x="1624577" y="1354609"/>
            <a:chExt cx="1078299" cy="1078299"/>
          </a:xfrm>
        </p:grpSpPr>
        <p:pic>
          <p:nvPicPr>
            <p:cNvPr id="95" name="그림 94"/>
            <p:cNvPicPr>
              <a:picLocks noChangeAspect="1"/>
            </p:cNvPicPr>
            <p:nvPr/>
          </p:nvPicPr>
          <p:blipFill>
            <a:blip r:embed="rId5" cstate="hqprint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24577" y="1354609"/>
              <a:ext cx="1078299" cy="1078299"/>
            </a:xfrm>
            <a:prstGeom prst="rect">
              <a:avLst/>
            </a:prstGeom>
          </p:spPr>
        </p:pic>
        <p:sp>
          <p:nvSpPr>
            <p:cNvPr id="96" name="TextBox 95"/>
            <p:cNvSpPr txBox="1"/>
            <p:nvPr/>
          </p:nvSpPr>
          <p:spPr>
            <a:xfrm>
              <a:off x="1635017" y="1884515"/>
              <a:ext cx="1057420" cy="4468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bg1"/>
                  </a:solidFill>
                  <a:uFill>
                    <a:solidFill>
                      <a:schemeClr val="bg1">
                        <a:lumMod val="85000"/>
                      </a:schemeClr>
                    </a:solidFill>
                  </a:uFill>
                </a:rPr>
                <a:t>guest</a:t>
              </a:r>
              <a:endParaRPr lang="ko-KR" altLang="en-US" b="1" dirty="0">
                <a:solidFill>
                  <a:schemeClr val="bg1"/>
                </a:solidFill>
                <a:uFill>
                  <a:solidFill>
                    <a:schemeClr val="bg1">
                      <a:lumMod val="85000"/>
                    </a:schemeClr>
                  </a:solidFill>
                </a:uFill>
              </a:endParaRPr>
            </a:p>
          </p:txBody>
        </p:sp>
      </p:grpSp>
      <p:sp>
        <p:nvSpPr>
          <p:cNvPr id="97" name="오른쪽 화살표 96"/>
          <p:cNvSpPr/>
          <p:nvPr/>
        </p:nvSpPr>
        <p:spPr>
          <a:xfrm rot="10800000">
            <a:off x="8524760" y="3361828"/>
            <a:ext cx="750942" cy="184275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오른쪽 화살표 97"/>
          <p:cNvSpPr/>
          <p:nvPr/>
        </p:nvSpPr>
        <p:spPr>
          <a:xfrm rot="8616994">
            <a:off x="8423787" y="2794725"/>
            <a:ext cx="750942" cy="184275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오른쪽 화살표 98"/>
          <p:cNvSpPr/>
          <p:nvPr/>
        </p:nvSpPr>
        <p:spPr>
          <a:xfrm rot="12891541">
            <a:off x="8507785" y="3943685"/>
            <a:ext cx="750942" cy="184275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197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 animBg="1"/>
      <p:bldP spid="82" grpId="0"/>
      <p:bldP spid="86" grpId="0" animBg="1"/>
      <p:bldP spid="87" grpId="0"/>
      <p:bldP spid="97" grpId="0" animBg="1"/>
      <p:bldP spid="98" grpId="0" animBg="1"/>
      <p:bldP spid="9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47441"/>
            <a:ext cx="12191999" cy="6905441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-9525" y="-47441"/>
            <a:ext cx="12192000" cy="6857999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8543" y="5139698"/>
            <a:ext cx="1609898" cy="160989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37891" y="167674"/>
            <a:ext cx="52117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uFill>
                  <a:solidFill>
                    <a:schemeClr val="bg1">
                      <a:lumMod val="85000"/>
                    </a:schemeClr>
                  </a:solidFill>
                </a:uFill>
              </a:rPr>
              <a:t>주요 기능</a:t>
            </a:r>
          </a:p>
        </p:txBody>
      </p:sp>
      <p:grpSp>
        <p:nvGrpSpPr>
          <p:cNvPr id="10" name="그룹 9"/>
          <p:cNvGrpSpPr/>
          <p:nvPr/>
        </p:nvGrpSpPr>
        <p:grpSpPr>
          <a:xfrm>
            <a:off x="1066325" y="1047025"/>
            <a:ext cx="2844003" cy="4716509"/>
            <a:chOff x="848606" y="1047025"/>
            <a:chExt cx="2844003" cy="4716509"/>
          </a:xfrm>
        </p:grpSpPr>
        <p:sp>
          <p:nvSpPr>
            <p:cNvPr id="16" name="직사각형 15"/>
            <p:cNvSpPr/>
            <p:nvPr/>
          </p:nvSpPr>
          <p:spPr>
            <a:xfrm>
              <a:off x="848606" y="1047025"/>
              <a:ext cx="2844003" cy="4716509"/>
            </a:xfrm>
            <a:prstGeom prst="rect">
              <a:avLst/>
            </a:prstGeom>
            <a:solidFill>
              <a:schemeClr val="bg2">
                <a:lumMod val="10000"/>
                <a:alpha val="3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523931" y="1154839"/>
              <a:ext cx="1493351" cy="4214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600" b="1" dirty="0">
                  <a:solidFill>
                    <a:schemeClr val="bg1"/>
                  </a:solidFill>
                  <a:uFill>
                    <a:solidFill>
                      <a:schemeClr val="bg1">
                        <a:lumMod val="95000"/>
                      </a:schemeClr>
                    </a:solidFill>
                  </a:uFill>
                </a:rPr>
                <a:t>여행자 매칭</a:t>
              </a:r>
              <a:endParaRPr lang="en-US" altLang="ko-KR" sz="1600" b="1" dirty="0">
                <a:solidFill>
                  <a:schemeClr val="bg1"/>
                </a:solidFill>
                <a:uFill>
                  <a:solidFill>
                    <a:schemeClr val="bg1">
                      <a:lumMod val="95000"/>
                    </a:schemeClr>
                  </a:solidFill>
                </a:u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087658" y="2204312"/>
              <a:ext cx="2365896" cy="30008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b="1" dirty="0" err="1">
                  <a:solidFill>
                    <a:schemeClr val="bg1"/>
                  </a:solidFill>
                  <a:uFill>
                    <a:solidFill>
                      <a:schemeClr val="bg1">
                        <a:lumMod val="95000"/>
                      </a:schemeClr>
                    </a:solidFill>
                  </a:uFill>
                </a:rPr>
                <a:t>일반모드</a:t>
              </a:r>
              <a:endParaRPr lang="en-US" altLang="ko-KR" sz="1400" b="1" dirty="0">
                <a:solidFill>
                  <a:schemeClr val="bg1"/>
                </a:solidFill>
                <a:uFill>
                  <a:solidFill>
                    <a:schemeClr val="bg1">
                      <a:lumMod val="95000"/>
                    </a:schemeClr>
                  </a:solidFill>
                </a:uFill>
              </a:endParaRPr>
            </a:p>
            <a:p>
              <a:pPr algn="ctr">
                <a:lnSpc>
                  <a:spcPct val="150000"/>
                </a:lnSpc>
              </a:pPr>
              <a:endParaRPr lang="en-US" altLang="ko-KR" sz="1400" b="1" dirty="0">
                <a:solidFill>
                  <a:schemeClr val="bg1">
                    <a:lumMod val="85000"/>
                  </a:schemeClr>
                </a:solidFill>
                <a:uFill>
                  <a:solidFill>
                    <a:schemeClr val="bg1">
                      <a:lumMod val="95000"/>
                    </a:schemeClr>
                  </a:solidFill>
                </a:uFill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400" b="1" dirty="0" err="1">
                  <a:solidFill>
                    <a:schemeClr val="bg1"/>
                  </a:solidFill>
                  <a:uFill>
                    <a:solidFill>
                      <a:schemeClr val="bg1">
                        <a:lumMod val="95000"/>
                      </a:schemeClr>
                    </a:solidFill>
                  </a:uFill>
                </a:rPr>
                <a:t>랜덤추천</a:t>
              </a:r>
              <a:r>
                <a:rPr lang="ko-KR" altLang="en-US" sz="1400" b="1" dirty="0">
                  <a:solidFill>
                    <a:schemeClr val="bg1"/>
                  </a:solidFill>
                  <a:uFill>
                    <a:solidFill>
                      <a:schemeClr val="bg1">
                        <a:lumMod val="95000"/>
                      </a:schemeClr>
                    </a:solidFill>
                  </a:uFill>
                </a:rPr>
                <a:t> 모드</a:t>
              </a:r>
              <a:endParaRPr lang="en-US" altLang="ko-KR" sz="1400" b="1" dirty="0">
                <a:solidFill>
                  <a:schemeClr val="bg1"/>
                </a:solidFill>
                <a:uFill>
                  <a:solidFill>
                    <a:schemeClr val="bg1">
                      <a:lumMod val="95000"/>
                    </a:schemeClr>
                  </a:solidFill>
                </a:uFill>
              </a:endParaRPr>
            </a:p>
            <a:p>
              <a:pPr algn="ctr">
                <a:lnSpc>
                  <a:spcPct val="150000"/>
                </a:lnSpc>
              </a:pPr>
              <a:endParaRPr lang="en-US" altLang="ko-KR" sz="1400" b="1" dirty="0">
                <a:solidFill>
                  <a:schemeClr val="bg1">
                    <a:lumMod val="85000"/>
                  </a:schemeClr>
                </a:solidFill>
                <a:uFill>
                  <a:solidFill>
                    <a:schemeClr val="bg1">
                      <a:lumMod val="95000"/>
                    </a:schemeClr>
                  </a:solidFill>
                </a:uFill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400" b="1" dirty="0">
                  <a:solidFill>
                    <a:srgbClr val="FFC800"/>
                  </a:solidFill>
                  <a:uFill>
                    <a:solidFill>
                      <a:schemeClr val="bg1">
                        <a:lumMod val="95000"/>
                      </a:schemeClr>
                    </a:solidFill>
                  </a:uFill>
                </a:rPr>
                <a:t>게임모드</a:t>
              </a:r>
              <a:endParaRPr lang="en-US" altLang="ko-KR" sz="1400" b="1" dirty="0">
                <a:solidFill>
                  <a:srgbClr val="FFC800"/>
                </a:solidFill>
                <a:uFill>
                  <a:solidFill>
                    <a:schemeClr val="bg1">
                      <a:lumMod val="95000"/>
                    </a:schemeClr>
                  </a:solidFill>
                </a:uFill>
              </a:endParaRPr>
            </a:p>
            <a:p>
              <a:pPr algn="ctr">
                <a:lnSpc>
                  <a:spcPct val="150000"/>
                </a:lnSpc>
              </a:pPr>
              <a:endParaRPr lang="en-US" altLang="ko-KR" sz="1400" b="1" dirty="0">
                <a:solidFill>
                  <a:srgbClr val="FFC800"/>
                </a:solidFill>
                <a:uFill>
                  <a:solidFill>
                    <a:schemeClr val="bg1">
                      <a:lumMod val="95000"/>
                    </a:schemeClr>
                  </a:solidFill>
                </a:uFill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400" b="1" dirty="0">
                  <a:solidFill>
                    <a:schemeClr val="bg1"/>
                  </a:solidFill>
                  <a:uFill>
                    <a:solidFill>
                      <a:schemeClr val="bg1">
                        <a:lumMod val="95000"/>
                      </a:schemeClr>
                    </a:solidFill>
                  </a:uFill>
                </a:rPr>
                <a:t>채팅</a:t>
              </a:r>
              <a:endParaRPr lang="en-US" altLang="ko-KR" sz="1400" b="1" dirty="0">
                <a:solidFill>
                  <a:schemeClr val="bg1"/>
                </a:solidFill>
                <a:uFill>
                  <a:solidFill>
                    <a:schemeClr val="bg1">
                      <a:lumMod val="95000"/>
                    </a:schemeClr>
                  </a:solidFill>
                </a:uFill>
              </a:endParaRPr>
            </a:p>
            <a:p>
              <a:pPr algn="ctr">
                <a:lnSpc>
                  <a:spcPct val="150000"/>
                </a:lnSpc>
              </a:pPr>
              <a:endParaRPr lang="en-US" altLang="ko-KR" sz="1400" b="1" dirty="0">
                <a:solidFill>
                  <a:schemeClr val="bg1">
                    <a:lumMod val="85000"/>
                  </a:schemeClr>
                </a:solidFill>
                <a:uFill>
                  <a:solidFill>
                    <a:schemeClr val="bg1">
                      <a:lumMod val="95000"/>
                    </a:schemeClr>
                  </a:solidFill>
                </a:uFill>
              </a:endParaRPr>
            </a:p>
            <a:p>
              <a:pPr algn="ctr">
                <a:lnSpc>
                  <a:spcPct val="150000"/>
                </a:lnSpc>
              </a:pPr>
              <a:endParaRPr lang="en-US" altLang="ko-KR" sz="1400" b="1" dirty="0">
                <a:solidFill>
                  <a:schemeClr val="bg1">
                    <a:lumMod val="85000"/>
                  </a:schemeClr>
                </a:solidFill>
                <a:uFill>
                  <a:solidFill>
                    <a:schemeClr val="bg1">
                      <a:lumMod val="95000"/>
                    </a:schemeClr>
                  </a:solidFill>
                </a:uFill>
              </a:endParaRPr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4225427" y="1047025"/>
            <a:ext cx="7461476" cy="4716509"/>
            <a:chOff x="848606" y="1047025"/>
            <a:chExt cx="2844003" cy="4716509"/>
          </a:xfrm>
        </p:grpSpPr>
        <p:sp>
          <p:nvSpPr>
            <p:cNvPr id="27" name="직사각형 26"/>
            <p:cNvSpPr/>
            <p:nvPr/>
          </p:nvSpPr>
          <p:spPr>
            <a:xfrm>
              <a:off x="848606" y="1047025"/>
              <a:ext cx="2844003" cy="4716509"/>
            </a:xfrm>
            <a:prstGeom prst="rect">
              <a:avLst/>
            </a:prstGeom>
            <a:solidFill>
              <a:schemeClr val="bg2">
                <a:lumMod val="10000"/>
                <a:alpha val="3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523931" y="1154839"/>
              <a:ext cx="1493351" cy="4214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600" b="1" dirty="0">
                  <a:solidFill>
                    <a:srgbClr val="FFC800"/>
                  </a:solidFill>
                  <a:uFill>
                    <a:solidFill>
                      <a:schemeClr val="bg1">
                        <a:lumMod val="95000"/>
                      </a:schemeClr>
                    </a:solidFill>
                  </a:uFill>
                </a:rPr>
                <a:t>게임 모드</a:t>
              </a:r>
              <a:endParaRPr lang="en-US" altLang="ko-KR" sz="1600" b="1" dirty="0">
                <a:solidFill>
                  <a:srgbClr val="FFC800"/>
                </a:solidFill>
                <a:uFill>
                  <a:solidFill>
                    <a:schemeClr val="bg1">
                      <a:lumMod val="95000"/>
                    </a:schemeClr>
                  </a:solidFill>
                </a:uFill>
              </a:endParaRPr>
            </a:p>
          </p:txBody>
        </p:sp>
      </p:grpSp>
      <p:sp>
        <p:nvSpPr>
          <p:cNvPr id="87" name="TextBox 86"/>
          <p:cNvSpPr txBox="1"/>
          <p:nvPr/>
        </p:nvSpPr>
        <p:spPr>
          <a:xfrm>
            <a:off x="4515796" y="3174445"/>
            <a:ext cx="1278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accent6">
                    <a:lumMod val="60000"/>
                    <a:lumOff val="40000"/>
                  </a:schemeClr>
                </a:solidFill>
                <a:uFill>
                  <a:solidFill>
                    <a:schemeClr val="bg1">
                      <a:lumMod val="85000"/>
                    </a:schemeClr>
                  </a:solidFill>
                </a:uFill>
              </a:rPr>
              <a:t>미션</a:t>
            </a:r>
          </a:p>
        </p:txBody>
      </p:sp>
      <p:sp>
        <p:nvSpPr>
          <p:cNvPr id="36" name="오른쪽 화살표 35"/>
          <p:cNvSpPr/>
          <p:nvPr/>
        </p:nvSpPr>
        <p:spPr>
          <a:xfrm>
            <a:off x="6053879" y="3292830"/>
            <a:ext cx="750942" cy="184275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9731326" y="3066304"/>
            <a:ext cx="16372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accent6">
                    <a:lumMod val="60000"/>
                    <a:lumOff val="40000"/>
                  </a:schemeClr>
                </a:solidFill>
                <a:uFill>
                  <a:solidFill>
                    <a:schemeClr val="bg1">
                      <a:lumMod val="85000"/>
                    </a:schemeClr>
                  </a:solidFill>
                </a:uFill>
              </a:rPr>
              <a:t>다음 일정 공개</a:t>
            </a:r>
          </a:p>
        </p:txBody>
      </p:sp>
      <p:sp>
        <p:nvSpPr>
          <p:cNvPr id="38" name="오른쪽 화살표 37"/>
          <p:cNvSpPr/>
          <p:nvPr/>
        </p:nvSpPr>
        <p:spPr>
          <a:xfrm>
            <a:off x="8801355" y="3313141"/>
            <a:ext cx="750942" cy="184275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7164081" y="3081917"/>
            <a:ext cx="12780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accent6">
                    <a:lumMod val="60000"/>
                    <a:lumOff val="40000"/>
                  </a:schemeClr>
                </a:solidFill>
                <a:uFill>
                  <a:solidFill>
                    <a:schemeClr val="bg1">
                      <a:lumMod val="85000"/>
                    </a:schemeClr>
                  </a:solidFill>
                </a:uFill>
              </a:rPr>
              <a:t>미션</a:t>
            </a:r>
            <a:endParaRPr lang="en-US" altLang="ko-KR" sz="2400" b="1" dirty="0">
              <a:solidFill>
                <a:schemeClr val="accent6">
                  <a:lumMod val="60000"/>
                  <a:lumOff val="40000"/>
                </a:schemeClr>
              </a:solidFill>
              <a:uFill>
                <a:solidFill>
                  <a:schemeClr val="bg1">
                    <a:lumMod val="85000"/>
                  </a:schemeClr>
                </a:solidFill>
              </a:uFill>
            </a:endParaRPr>
          </a:p>
          <a:p>
            <a:pPr algn="ctr"/>
            <a:r>
              <a:rPr lang="ko-KR" altLang="en-US" sz="2400" b="1" dirty="0">
                <a:solidFill>
                  <a:schemeClr val="accent6">
                    <a:lumMod val="60000"/>
                    <a:lumOff val="40000"/>
                  </a:schemeClr>
                </a:solidFill>
                <a:uFill>
                  <a:solidFill>
                    <a:schemeClr val="bg1">
                      <a:lumMod val="85000"/>
                    </a:schemeClr>
                  </a:solidFill>
                </a:uFill>
              </a:rPr>
              <a:t>수행</a:t>
            </a:r>
          </a:p>
        </p:txBody>
      </p:sp>
    </p:spTree>
    <p:extLst>
      <p:ext uri="{BB962C8B-B14F-4D97-AF65-F5344CB8AC3E}">
        <p14:creationId xmlns:p14="http://schemas.microsoft.com/office/powerpoint/2010/main" val="601050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" grpId="0"/>
      <p:bldP spid="36" grpId="0" animBg="1"/>
      <p:bldP spid="37" grpId="0"/>
      <p:bldP spid="38" grpId="0" animBg="1"/>
      <p:bldP spid="3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47441"/>
            <a:ext cx="12191999" cy="6905441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-9525" y="-47441"/>
            <a:ext cx="12192000" cy="6857999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8543" y="5139698"/>
            <a:ext cx="1609898" cy="160989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37891" y="167674"/>
            <a:ext cx="52117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uFill>
                  <a:solidFill>
                    <a:schemeClr val="bg1">
                      <a:lumMod val="85000"/>
                    </a:schemeClr>
                  </a:solidFill>
                </a:uFill>
              </a:rPr>
              <a:t>주요 기능</a:t>
            </a:r>
          </a:p>
        </p:txBody>
      </p:sp>
      <p:grpSp>
        <p:nvGrpSpPr>
          <p:cNvPr id="10" name="그룹 9"/>
          <p:cNvGrpSpPr/>
          <p:nvPr/>
        </p:nvGrpSpPr>
        <p:grpSpPr>
          <a:xfrm>
            <a:off x="1066325" y="1047025"/>
            <a:ext cx="2844003" cy="4716509"/>
            <a:chOff x="848606" y="1047025"/>
            <a:chExt cx="2844003" cy="4716509"/>
          </a:xfrm>
        </p:grpSpPr>
        <p:sp>
          <p:nvSpPr>
            <p:cNvPr id="16" name="직사각형 15"/>
            <p:cNvSpPr/>
            <p:nvPr/>
          </p:nvSpPr>
          <p:spPr>
            <a:xfrm>
              <a:off x="848606" y="1047025"/>
              <a:ext cx="2844003" cy="4716509"/>
            </a:xfrm>
            <a:prstGeom prst="rect">
              <a:avLst/>
            </a:prstGeom>
            <a:solidFill>
              <a:schemeClr val="bg2">
                <a:lumMod val="10000"/>
                <a:alpha val="3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523931" y="1154839"/>
              <a:ext cx="1493351" cy="4214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600" b="1" dirty="0">
                  <a:solidFill>
                    <a:schemeClr val="bg1"/>
                  </a:solidFill>
                  <a:uFill>
                    <a:solidFill>
                      <a:schemeClr val="bg1">
                        <a:lumMod val="95000"/>
                      </a:schemeClr>
                    </a:solidFill>
                  </a:uFill>
                </a:rPr>
                <a:t>여행자 매칭</a:t>
              </a:r>
              <a:endParaRPr lang="en-US" altLang="ko-KR" sz="1600" b="1" dirty="0">
                <a:solidFill>
                  <a:schemeClr val="bg1"/>
                </a:solidFill>
                <a:uFill>
                  <a:solidFill>
                    <a:schemeClr val="bg1">
                      <a:lumMod val="95000"/>
                    </a:schemeClr>
                  </a:solidFill>
                </a:u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087658" y="2204312"/>
              <a:ext cx="2365896" cy="30008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b="1" dirty="0" err="1">
                  <a:solidFill>
                    <a:schemeClr val="bg1"/>
                  </a:solidFill>
                  <a:uFill>
                    <a:solidFill>
                      <a:schemeClr val="bg1">
                        <a:lumMod val="95000"/>
                      </a:schemeClr>
                    </a:solidFill>
                  </a:uFill>
                </a:rPr>
                <a:t>일반모드</a:t>
              </a:r>
              <a:endParaRPr lang="en-US" altLang="ko-KR" sz="1400" b="1" dirty="0">
                <a:solidFill>
                  <a:schemeClr val="bg1"/>
                </a:solidFill>
                <a:uFill>
                  <a:solidFill>
                    <a:schemeClr val="bg1">
                      <a:lumMod val="95000"/>
                    </a:schemeClr>
                  </a:solidFill>
                </a:uFill>
              </a:endParaRPr>
            </a:p>
            <a:p>
              <a:pPr algn="ctr">
                <a:lnSpc>
                  <a:spcPct val="150000"/>
                </a:lnSpc>
              </a:pPr>
              <a:endParaRPr lang="en-US" altLang="ko-KR" sz="1400" b="1" dirty="0">
                <a:solidFill>
                  <a:schemeClr val="bg1">
                    <a:lumMod val="85000"/>
                  </a:schemeClr>
                </a:solidFill>
                <a:uFill>
                  <a:solidFill>
                    <a:schemeClr val="bg1">
                      <a:lumMod val="95000"/>
                    </a:schemeClr>
                  </a:solidFill>
                </a:uFill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400" b="1" dirty="0" err="1">
                  <a:solidFill>
                    <a:schemeClr val="bg1"/>
                  </a:solidFill>
                  <a:uFill>
                    <a:solidFill>
                      <a:schemeClr val="bg1">
                        <a:lumMod val="95000"/>
                      </a:schemeClr>
                    </a:solidFill>
                  </a:uFill>
                </a:rPr>
                <a:t>랜덤추천</a:t>
              </a:r>
              <a:r>
                <a:rPr lang="ko-KR" altLang="en-US" sz="1400" b="1" dirty="0">
                  <a:solidFill>
                    <a:schemeClr val="bg1"/>
                  </a:solidFill>
                  <a:uFill>
                    <a:solidFill>
                      <a:schemeClr val="bg1">
                        <a:lumMod val="95000"/>
                      </a:schemeClr>
                    </a:solidFill>
                  </a:uFill>
                </a:rPr>
                <a:t> 모드</a:t>
              </a:r>
              <a:endParaRPr lang="en-US" altLang="ko-KR" sz="1400" b="1" dirty="0">
                <a:solidFill>
                  <a:schemeClr val="bg1"/>
                </a:solidFill>
                <a:uFill>
                  <a:solidFill>
                    <a:schemeClr val="bg1">
                      <a:lumMod val="95000"/>
                    </a:schemeClr>
                  </a:solidFill>
                </a:uFill>
              </a:endParaRPr>
            </a:p>
            <a:p>
              <a:pPr algn="ctr">
                <a:lnSpc>
                  <a:spcPct val="150000"/>
                </a:lnSpc>
              </a:pPr>
              <a:endParaRPr lang="en-US" altLang="ko-KR" sz="1400" b="1" dirty="0">
                <a:solidFill>
                  <a:schemeClr val="bg1">
                    <a:lumMod val="85000"/>
                  </a:schemeClr>
                </a:solidFill>
                <a:uFill>
                  <a:solidFill>
                    <a:schemeClr val="bg1">
                      <a:lumMod val="95000"/>
                    </a:schemeClr>
                  </a:solidFill>
                </a:uFill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400" b="1" dirty="0">
                  <a:solidFill>
                    <a:schemeClr val="bg1"/>
                  </a:solidFill>
                  <a:uFill>
                    <a:solidFill>
                      <a:schemeClr val="bg1">
                        <a:lumMod val="95000"/>
                      </a:schemeClr>
                    </a:solidFill>
                  </a:uFill>
                </a:rPr>
                <a:t>게임모드</a:t>
              </a:r>
              <a:endParaRPr lang="en-US" altLang="ko-KR" sz="1400" b="1" dirty="0">
                <a:solidFill>
                  <a:schemeClr val="bg1"/>
                </a:solidFill>
                <a:uFill>
                  <a:solidFill>
                    <a:schemeClr val="bg1">
                      <a:lumMod val="95000"/>
                    </a:schemeClr>
                  </a:solidFill>
                </a:uFill>
              </a:endParaRPr>
            </a:p>
            <a:p>
              <a:pPr algn="ctr">
                <a:lnSpc>
                  <a:spcPct val="150000"/>
                </a:lnSpc>
              </a:pPr>
              <a:endParaRPr lang="en-US" altLang="ko-KR" sz="1400" b="1" dirty="0">
                <a:solidFill>
                  <a:srgbClr val="FFC800"/>
                </a:solidFill>
                <a:uFill>
                  <a:solidFill>
                    <a:schemeClr val="bg1">
                      <a:lumMod val="95000"/>
                    </a:schemeClr>
                  </a:solidFill>
                </a:uFill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400" b="1" dirty="0">
                  <a:solidFill>
                    <a:srgbClr val="FFC800"/>
                  </a:solidFill>
                  <a:uFill>
                    <a:solidFill>
                      <a:schemeClr val="bg1">
                        <a:lumMod val="95000"/>
                      </a:schemeClr>
                    </a:solidFill>
                  </a:uFill>
                </a:rPr>
                <a:t>채팅</a:t>
              </a:r>
              <a:endParaRPr lang="en-US" altLang="ko-KR" sz="1400" b="1" dirty="0">
                <a:solidFill>
                  <a:srgbClr val="FFC800"/>
                </a:solidFill>
                <a:uFill>
                  <a:solidFill>
                    <a:schemeClr val="bg1">
                      <a:lumMod val="95000"/>
                    </a:schemeClr>
                  </a:solidFill>
                </a:uFill>
              </a:endParaRPr>
            </a:p>
            <a:p>
              <a:pPr algn="ctr">
                <a:lnSpc>
                  <a:spcPct val="150000"/>
                </a:lnSpc>
              </a:pPr>
              <a:endParaRPr lang="en-US" altLang="ko-KR" sz="1400" b="1" dirty="0">
                <a:solidFill>
                  <a:schemeClr val="bg1">
                    <a:lumMod val="85000"/>
                  </a:schemeClr>
                </a:solidFill>
                <a:uFill>
                  <a:solidFill>
                    <a:schemeClr val="bg1">
                      <a:lumMod val="95000"/>
                    </a:schemeClr>
                  </a:solidFill>
                </a:uFill>
              </a:endParaRPr>
            </a:p>
            <a:p>
              <a:pPr algn="ctr">
                <a:lnSpc>
                  <a:spcPct val="150000"/>
                </a:lnSpc>
              </a:pPr>
              <a:endParaRPr lang="en-US" altLang="ko-KR" sz="1400" b="1" dirty="0">
                <a:solidFill>
                  <a:schemeClr val="bg1">
                    <a:lumMod val="85000"/>
                  </a:schemeClr>
                </a:solidFill>
                <a:uFill>
                  <a:solidFill>
                    <a:schemeClr val="bg1">
                      <a:lumMod val="95000"/>
                    </a:schemeClr>
                  </a:solidFill>
                </a:uFill>
              </a:endParaRPr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4225427" y="1047025"/>
            <a:ext cx="7461476" cy="4716509"/>
            <a:chOff x="848606" y="1047025"/>
            <a:chExt cx="2844003" cy="4716509"/>
          </a:xfrm>
        </p:grpSpPr>
        <p:sp>
          <p:nvSpPr>
            <p:cNvPr id="27" name="직사각형 26"/>
            <p:cNvSpPr/>
            <p:nvPr/>
          </p:nvSpPr>
          <p:spPr>
            <a:xfrm>
              <a:off x="848606" y="1047025"/>
              <a:ext cx="2844003" cy="4716509"/>
            </a:xfrm>
            <a:prstGeom prst="rect">
              <a:avLst/>
            </a:prstGeom>
            <a:solidFill>
              <a:schemeClr val="bg2">
                <a:lumMod val="10000"/>
                <a:alpha val="3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523931" y="1154839"/>
              <a:ext cx="1493351" cy="4214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600" b="1" dirty="0">
                  <a:solidFill>
                    <a:srgbClr val="FFC800"/>
                  </a:solidFill>
                  <a:uFill>
                    <a:solidFill>
                      <a:schemeClr val="bg1">
                        <a:lumMod val="95000"/>
                      </a:schemeClr>
                    </a:solidFill>
                  </a:uFill>
                </a:rPr>
                <a:t>채팅</a:t>
              </a:r>
              <a:endParaRPr lang="en-US" altLang="ko-KR" sz="1600" b="1" dirty="0">
                <a:solidFill>
                  <a:srgbClr val="FFC800"/>
                </a:solidFill>
                <a:uFill>
                  <a:solidFill>
                    <a:schemeClr val="bg1">
                      <a:lumMod val="95000"/>
                    </a:schemeClr>
                  </a:solidFill>
                </a:uFill>
              </a:endParaRP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4837972" y="2152317"/>
            <a:ext cx="6067921" cy="4234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chemeClr val="bg1"/>
                </a:solidFill>
                <a:uFill>
                  <a:solidFill>
                    <a:schemeClr val="bg1">
                      <a:lumMod val="95000"/>
                    </a:schemeClr>
                  </a:solidFill>
                </a:uFill>
              </a:rPr>
              <a:t>페이지 내에서 </a:t>
            </a:r>
            <a:r>
              <a:rPr lang="ko-KR" altLang="en-US" sz="1600" b="1" dirty="0" err="1">
                <a:solidFill>
                  <a:schemeClr val="bg1"/>
                </a:solidFill>
                <a:uFill>
                  <a:solidFill>
                    <a:schemeClr val="bg1">
                      <a:lumMod val="95000"/>
                    </a:schemeClr>
                  </a:solidFill>
                </a:uFill>
              </a:rPr>
              <a:t>여행자들간</a:t>
            </a:r>
            <a:r>
              <a:rPr lang="ko-KR" altLang="en-US" sz="1600" b="1" dirty="0">
                <a:solidFill>
                  <a:schemeClr val="bg1"/>
                </a:solidFill>
                <a:uFill>
                  <a:solidFill>
                    <a:schemeClr val="bg1">
                      <a:lumMod val="95000"/>
                    </a:schemeClr>
                  </a:solidFill>
                </a:uFill>
              </a:rPr>
              <a:t> 채팅 가능</a:t>
            </a:r>
            <a:endParaRPr lang="en-US" altLang="ko-KR" sz="1600" b="1" dirty="0">
              <a:solidFill>
                <a:schemeClr val="bg1"/>
              </a:solidFill>
              <a:uFill>
                <a:solidFill>
                  <a:schemeClr val="bg1">
                    <a:lumMod val="95000"/>
                  </a:schemeClr>
                </a:solidFill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31584597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47441"/>
            <a:ext cx="12191999" cy="6905441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-9525" y="-47441"/>
            <a:ext cx="12192000" cy="6857999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8543" y="5139698"/>
            <a:ext cx="1609898" cy="160989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37891" y="167674"/>
            <a:ext cx="52117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uFill>
                  <a:solidFill>
                    <a:schemeClr val="bg1">
                      <a:lumMod val="85000"/>
                    </a:schemeClr>
                  </a:solidFill>
                </a:uFill>
              </a:rPr>
              <a:t>주요 기능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662386" y="3027615"/>
            <a:ext cx="48481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  <a:uFill>
                  <a:solidFill>
                    <a:schemeClr val="bg1">
                      <a:lumMod val="85000"/>
                    </a:schemeClr>
                  </a:solidFill>
                </a:uFill>
              </a:rPr>
              <a:t>Coming soon</a:t>
            </a:r>
            <a:endParaRPr lang="ko-KR" altLang="en-US" sz="4000" b="1" dirty="0">
              <a:solidFill>
                <a:schemeClr val="bg1"/>
              </a:solidFill>
              <a:uFill>
                <a:solidFill>
                  <a:schemeClr val="bg1">
                    <a:lumMod val="85000"/>
                  </a:schemeClr>
                </a:solidFill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3807930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47441"/>
            <a:ext cx="12191999" cy="6905441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-9525" y="-47441"/>
            <a:ext cx="12192000" cy="6857999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8543" y="5139698"/>
            <a:ext cx="1609898" cy="160989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658023" y="2919893"/>
            <a:ext cx="48481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4000" b="1">
                <a:solidFill>
                  <a:schemeClr val="bg1"/>
                </a:solidFill>
                <a:uFill>
                  <a:solidFill>
                    <a:schemeClr val="bg1">
                      <a:lumMod val="85000"/>
                    </a:schemeClr>
                  </a:solidFill>
                </a:uFill>
              </a:rPr>
              <a:t>개발 과정</a:t>
            </a:r>
            <a:endParaRPr lang="ko-KR" altLang="en-US" sz="4000" b="1" dirty="0">
              <a:solidFill>
                <a:schemeClr val="bg1"/>
              </a:solidFill>
              <a:uFill>
                <a:solidFill>
                  <a:schemeClr val="bg1">
                    <a:lumMod val="85000"/>
                  </a:schemeClr>
                </a:solidFill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15777686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47441"/>
            <a:ext cx="12191999" cy="6905441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-9525" y="-47441"/>
            <a:ext cx="12192000" cy="6857999"/>
          </a:xfrm>
          <a:prstGeom prst="rect">
            <a:avLst/>
          </a:prstGeom>
          <a:solidFill>
            <a:schemeClr val="bg1">
              <a:lumMod val="50000"/>
              <a:alpha val="36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705975" y="-47441"/>
            <a:ext cx="4780047" cy="6905441"/>
          </a:xfrm>
          <a:prstGeom prst="rect">
            <a:avLst/>
          </a:prstGeom>
          <a:solidFill>
            <a:schemeClr val="bg2">
              <a:lumMod val="10000"/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4078447" y="1427601"/>
            <a:ext cx="4035104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chemeClr val="bg1"/>
                </a:solidFill>
                <a:uFill>
                  <a:solidFill>
                    <a:schemeClr val="bg1">
                      <a:lumMod val="95000"/>
                    </a:schemeClr>
                  </a:solidFill>
                </a:uFill>
              </a:rPr>
              <a:t>프로젝트 소개</a:t>
            </a:r>
            <a:endParaRPr lang="en-US" altLang="ko-KR" sz="1600" b="1" dirty="0">
              <a:solidFill>
                <a:schemeClr val="bg1"/>
              </a:solidFill>
              <a:uFill>
                <a:solidFill>
                  <a:schemeClr val="bg1">
                    <a:lumMod val="95000"/>
                  </a:schemeClr>
                </a:solidFill>
              </a:u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schemeClr val="bg1"/>
                </a:solidFill>
                <a:uFill>
                  <a:solidFill>
                    <a:schemeClr val="bg1">
                      <a:lumMod val="95000"/>
                    </a:schemeClr>
                  </a:solidFill>
                </a:uFill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chemeClr val="bg1"/>
                </a:solidFill>
                <a:uFill>
                  <a:solidFill>
                    <a:schemeClr val="bg1">
                      <a:lumMod val="95000"/>
                    </a:schemeClr>
                  </a:solidFill>
                </a:uFill>
              </a:rPr>
              <a:t>사용자 시나리오</a:t>
            </a:r>
            <a:endParaRPr lang="en-US" altLang="ko-KR" sz="1600" b="1" dirty="0">
              <a:solidFill>
                <a:schemeClr val="bg1"/>
              </a:solidFill>
              <a:uFill>
                <a:solidFill>
                  <a:schemeClr val="bg1">
                    <a:lumMod val="95000"/>
                  </a:schemeClr>
                </a:solidFill>
              </a:u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schemeClr val="bg1"/>
                </a:solidFill>
                <a:uFill>
                  <a:solidFill>
                    <a:schemeClr val="bg1">
                      <a:lumMod val="95000"/>
                    </a:schemeClr>
                  </a:solidFill>
                </a:uFill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chemeClr val="bg1"/>
                </a:solidFill>
                <a:uFill>
                  <a:solidFill>
                    <a:schemeClr val="bg1">
                      <a:lumMod val="95000"/>
                    </a:schemeClr>
                  </a:solidFill>
                </a:uFill>
              </a:rPr>
              <a:t>주요 기능</a:t>
            </a:r>
            <a:endParaRPr lang="en-US" altLang="ko-KR" sz="1600" b="1" dirty="0">
              <a:solidFill>
                <a:schemeClr val="bg1"/>
              </a:solidFill>
              <a:uFill>
                <a:solidFill>
                  <a:schemeClr val="bg1">
                    <a:lumMod val="95000"/>
                  </a:schemeClr>
                </a:solidFill>
              </a:u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schemeClr val="bg1"/>
                </a:solidFill>
                <a:uFill>
                  <a:solidFill>
                    <a:schemeClr val="bg1">
                      <a:lumMod val="95000"/>
                    </a:schemeClr>
                  </a:solidFill>
                </a:uFill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chemeClr val="bg1"/>
                </a:solidFill>
                <a:uFill>
                  <a:solidFill>
                    <a:schemeClr val="bg1">
                      <a:lumMod val="95000"/>
                    </a:schemeClr>
                  </a:solidFill>
                </a:uFill>
              </a:rPr>
              <a:t>개발 과정</a:t>
            </a:r>
            <a:endParaRPr lang="en-US" altLang="ko-KR" sz="1600" b="1" dirty="0">
              <a:solidFill>
                <a:schemeClr val="bg1"/>
              </a:solidFill>
              <a:uFill>
                <a:solidFill>
                  <a:schemeClr val="bg1">
                    <a:lumMod val="95000"/>
                  </a:schemeClr>
                </a:solidFill>
              </a:u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schemeClr val="bg1"/>
                </a:solidFill>
                <a:uFill>
                  <a:solidFill>
                    <a:schemeClr val="bg1">
                      <a:lumMod val="95000"/>
                    </a:schemeClr>
                  </a:solidFill>
                </a:uFill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chemeClr val="bg1"/>
                </a:solidFill>
                <a:uFill>
                  <a:solidFill>
                    <a:schemeClr val="bg1">
                      <a:lumMod val="95000"/>
                    </a:schemeClr>
                  </a:solidFill>
                </a:uFill>
              </a:rPr>
              <a:t>시연</a:t>
            </a:r>
            <a:endParaRPr lang="en-US" altLang="ko-KR" sz="1600" b="1" dirty="0">
              <a:solidFill>
                <a:schemeClr val="bg1"/>
              </a:solidFill>
              <a:uFill>
                <a:solidFill>
                  <a:schemeClr val="bg1">
                    <a:lumMod val="95000"/>
                  </a:schemeClr>
                </a:solidFill>
              </a:u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schemeClr val="bg1"/>
                </a:solidFill>
                <a:uFill>
                  <a:solidFill>
                    <a:schemeClr val="bg1">
                      <a:lumMod val="95000"/>
                    </a:schemeClr>
                  </a:solidFill>
                </a:uFill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600" b="1" dirty="0" err="1">
                <a:solidFill>
                  <a:schemeClr val="bg1"/>
                </a:solidFill>
                <a:uFill>
                  <a:solidFill>
                    <a:schemeClr val="bg1">
                      <a:lumMod val="95000"/>
                    </a:schemeClr>
                  </a:solidFill>
                </a:uFill>
              </a:rPr>
              <a:t>맴버</a:t>
            </a:r>
            <a:r>
              <a:rPr lang="ko-KR" altLang="en-US" sz="1600" b="1" dirty="0">
                <a:solidFill>
                  <a:schemeClr val="bg1"/>
                </a:solidFill>
                <a:uFill>
                  <a:solidFill>
                    <a:schemeClr val="bg1">
                      <a:lumMod val="95000"/>
                    </a:schemeClr>
                  </a:solidFill>
                </a:uFill>
              </a:rPr>
              <a:t> 소개 및 소감 발표</a:t>
            </a:r>
            <a:endParaRPr lang="en-US" altLang="ko-KR" sz="1600" b="1" dirty="0">
              <a:solidFill>
                <a:schemeClr val="bg1"/>
              </a:solidFill>
              <a:uFill>
                <a:solidFill>
                  <a:schemeClr val="bg1">
                    <a:lumMod val="95000"/>
                  </a:schemeClr>
                </a:solidFill>
              </a:u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078447" y="400003"/>
            <a:ext cx="40351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  <a:uFill>
                  <a:solidFill>
                    <a:schemeClr val="bg1">
                      <a:lumMod val="85000"/>
                    </a:schemeClr>
                  </a:solidFill>
                </a:uFill>
              </a:rPr>
              <a:t>INDEX</a:t>
            </a:r>
          </a:p>
        </p:txBody>
      </p:sp>
      <p:cxnSp>
        <p:nvCxnSpPr>
          <p:cNvPr id="8" name="직선 연결선 7"/>
          <p:cNvCxnSpPr/>
          <p:nvPr/>
        </p:nvCxnSpPr>
        <p:spPr>
          <a:xfrm>
            <a:off x="4436918" y="1051810"/>
            <a:ext cx="3299115" cy="0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8543" y="5139698"/>
            <a:ext cx="1609898" cy="1609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7338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47441"/>
            <a:ext cx="12191999" cy="6905441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-9525" y="-47441"/>
            <a:ext cx="12192000" cy="6857999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8543" y="5139698"/>
            <a:ext cx="1609898" cy="1609898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-1094525" y="167674"/>
            <a:ext cx="52117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bg1"/>
                </a:solidFill>
                <a:uFill>
                  <a:solidFill>
                    <a:schemeClr val="bg1">
                      <a:lumMod val="85000"/>
                    </a:schemeClr>
                  </a:solidFill>
                </a:uFill>
              </a:rPr>
              <a:t>일정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2006" y="845285"/>
            <a:ext cx="9107985" cy="5119988"/>
          </a:xfrm>
          <a:prstGeom prst="rect">
            <a:avLst/>
          </a:prstGeom>
          <a:effectLst>
            <a:softEdge rad="38100"/>
          </a:effectLst>
        </p:spPr>
      </p:pic>
    </p:spTree>
    <p:extLst>
      <p:ext uri="{BB962C8B-B14F-4D97-AF65-F5344CB8AC3E}">
        <p14:creationId xmlns:p14="http://schemas.microsoft.com/office/powerpoint/2010/main" val="27884659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B3636ED5-67CB-43ED-92C9-A779E39EC543}"/>
              </a:ext>
            </a:extLst>
          </p:cNvPr>
          <p:cNvSpPr/>
          <p:nvPr/>
        </p:nvSpPr>
        <p:spPr>
          <a:xfrm>
            <a:off x="2092620" y="216111"/>
            <a:ext cx="4556288" cy="26619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47441"/>
            <a:ext cx="12191999" cy="6905441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-9525" y="-47441"/>
            <a:ext cx="12192000" cy="6857999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8543" y="5139698"/>
            <a:ext cx="1609898" cy="1609898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-1094525" y="167674"/>
            <a:ext cx="52117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  <a:uFill>
                  <a:solidFill>
                    <a:schemeClr val="bg1">
                      <a:lumMod val="85000"/>
                    </a:schemeClr>
                  </a:solidFill>
                </a:uFill>
              </a:rPr>
              <a:t>ER Diagram</a:t>
            </a:r>
            <a:endParaRPr lang="ko-KR" altLang="en-US" sz="2800" b="1" dirty="0">
              <a:solidFill>
                <a:schemeClr val="bg1"/>
              </a:solidFill>
              <a:uFill>
                <a:solidFill>
                  <a:schemeClr val="bg1">
                    <a:lumMod val="85000"/>
                  </a:schemeClr>
                </a:solidFill>
              </a:u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8173B95-501E-4C37-A41C-513CCF2D37B1}"/>
              </a:ext>
            </a:extLst>
          </p:cNvPr>
          <p:cNvSpPr/>
          <p:nvPr/>
        </p:nvSpPr>
        <p:spPr>
          <a:xfrm>
            <a:off x="7045237" y="769275"/>
            <a:ext cx="4556288" cy="26619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C15E0F7-3C16-4011-849F-315D7FB170AE}"/>
              </a:ext>
            </a:extLst>
          </p:cNvPr>
          <p:cNvSpPr/>
          <p:nvPr/>
        </p:nvSpPr>
        <p:spPr>
          <a:xfrm>
            <a:off x="3483428" y="108373"/>
            <a:ext cx="3235799" cy="347084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94089C5-CDAE-4810-9D76-9460B6FBC4E1}"/>
              </a:ext>
            </a:extLst>
          </p:cNvPr>
          <p:cNvSpPr/>
          <p:nvPr/>
        </p:nvSpPr>
        <p:spPr>
          <a:xfrm>
            <a:off x="5895693" y="4031647"/>
            <a:ext cx="2835863" cy="2645466"/>
          </a:xfrm>
          <a:prstGeom prst="rect">
            <a:avLst/>
          </a:prstGeom>
          <a:solidFill>
            <a:srgbClr val="A6D0C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5574" y="760566"/>
            <a:ext cx="7941802" cy="566776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750398" y="191164"/>
            <a:ext cx="13473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2">
                    <a:lumMod val="50000"/>
                  </a:schemeClr>
                </a:solidFill>
                <a:uFill>
                  <a:solidFill>
                    <a:schemeClr val="bg1">
                      <a:lumMod val="85000"/>
                    </a:schemeClr>
                  </a:solidFill>
                </a:uFill>
              </a:rPr>
              <a:t>member</a:t>
            </a:r>
            <a:endParaRPr lang="ko-KR" altLang="en-US" sz="2400" b="1" dirty="0">
              <a:solidFill>
                <a:schemeClr val="accent2">
                  <a:lumMod val="50000"/>
                </a:schemeClr>
              </a:solidFill>
              <a:uFill>
                <a:solidFill>
                  <a:schemeClr val="bg1">
                    <a:lumMod val="85000"/>
                  </a:schemeClr>
                </a:solidFill>
              </a:u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322398" y="335944"/>
            <a:ext cx="13473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2">
                    <a:lumMod val="50000"/>
                  </a:schemeClr>
                </a:solidFill>
                <a:uFill>
                  <a:solidFill>
                    <a:schemeClr val="bg1">
                      <a:lumMod val="85000"/>
                    </a:schemeClr>
                  </a:solidFill>
                </a:uFill>
              </a:rPr>
              <a:t>trip</a:t>
            </a:r>
            <a:endParaRPr lang="ko-KR" altLang="en-US" sz="2400" b="1" dirty="0">
              <a:solidFill>
                <a:schemeClr val="accent2">
                  <a:lumMod val="50000"/>
                </a:schemeClr>
              </a:solidFill>
              <a:uFill>
                <a:solidFill>
                  <a:schemeClr val="bg1">
                    <a:lumMod val="85000"/>
                  </a:schemeClr>
                </a:solidFill>
              </a:u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933373" y="844783"/>
            <a:ext cx="160140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uFill>
                  <a:solidFill>
                    <a:schemeClr val="bg1">
                      <a:lumMod val="85000"/>
                    </a:schemeClr>
                  </a:solidFill>
                </a:uFill>
              </a:rPr>
              <a:t>- </a:t>
            </a:r>
            <a:r>
              <a:rPr lang="ko-KR" altLang="en-US" sz="1200" b="1" dirty="0">
                <a:solidFill>
                  <a:schemeClr val="bg1"/>
                </a:solidFill>
                <a:uFill>
                  <a:solidFill>
                    <a:schemeClr val="bg1">
                      <a:lumMod val="85000"/>
                    </a:schemeClr>
                  </a:solidFill>
                </a:uFill>
              </a:rPr>
              <a:t>세가지 여행 </a:t>
            </a:r>
            <a:r>
              <a:rPr lang="en-US" altLang="ko-KR" sz="1200" b="1" dirty="0">
                <a:solidFill>
                  <a:schemeClr val="bg1"/>
                </a:solidFill>
                <a:uFill>
                  <a:solidFill>
                    <a:schemeClr val="bg1">
                      <a:lumMod val="85000"/>
                    </a:schemeClr>
                  </a:solidFill>
                </a:uFill>
              </a:rPr>
              <a:t>TYPE</a:t>
            </a:r>
          </a:p>
          <a:p>
            <a:endParaRPr lang="en-US" altLang="ko-KR" sz="1200" b="1" dirty="0">
              <a:solidFill>
                <a:schemeClr val="bg1"/>
              </a:solidFill>
              <a:uFill>
                <a:solidFill>
                  <a:schemeClr val="bg1">
                    <a:lumMod val="85000"/>
                  </a:schemeClr>
                </a:solidFill>
              </a:uFill>
            </a:endParaRPr>
          </a:p>
          <a:p>
            <a:pPr marL="228600" indent="-228600">
              <a:buAutoNum type="arabicPeriod"/>
            </a:pPr>
            <a:r>
              <a:rPr lang="ko-KR" altLang="en-US" sz="1200" b="1" dirty="0" err="1">
                <a:solidFill>
                  <a:schemeClr val="bg1"/>
                </a:solidFill>
                <a:uFill>
                  <a:solidFill>
                    <a:schemeClr val="bg1">
                      <a:lumMod val="85000"/>
                    </a:schemeClr>
                  </a:solidFill>
                </a:uFill>
              </a:rPr>
              <a:t>일반모드</a:t>
            </a:r>
            <a:endParaRPr lang="en-US" altLang="ko-KR" sz="1200" b="1" dirty="0">
              <a:solidFill>
                <a:schemeClr val="bg1"/>
              </a:solidFill>
              <a:uFill>
                <a:solidFill>
                  <a:schemeClr val="bg1">
                    <a:lumMod val="85000"/>
                  </a:schemeClr>
                </a:solidFill>
              </a:uFill>
            </a:endParaRPr>
          </a:p>
          <a:p>
            <a:pPr marL="228600" indent="-228600">
              <a:buAutoNum type="arabicPeriod"/>
            </a:pPr>
            <a:r>
              <a:rPr lang="ko-KR" altLang="en-US" sz="1200" b="1" dirty="0">
                <a:solidFill>
                  <a:schemeClr val="bg1"/>
                </a:solidFill>
                <a:uFill>
                  <a:solidFill>
                    <a:schemeClr val="bg1">
                      <a:lumMod val="85000"/>
                    </a:schemeClr>
                  </a:solidFill>
                </a:uFill>
              </a:rPr>
              <a:t>랜덤추천모드</a:t>
            </a:r>
            <a:endParaRPr lang="en-US" altLang="ko-KR" sz="1200" b="1" dirty="0">
              <a:solidFill>
                <a:schemeClr val="bg1"/>
              </a:solidFill>
              <a:uFill>
                <a:solidFill>
                  <a:schemeClr val="bg1">
                    <a:lumMod val="85000"/>
                  </a:schemeClr>
                </a:solidFill>
              </a:uFill>
            </a:endParaRPr>
          </a:p>
          <a:p>
            <a:pPr marL="228600" indent="-228600">
              <a:buAutoNum type="arabicPeriod"/>
            </a:pPr>
            <a:r>
              <a:rPr lang="ko-KR" altLang="en-US" sz="1200" b="1" dirty="0">
                <a:solidFill>
                  <a:schemeClr val="bg1"/>
                </a:solidFill>
                <a:uFill>
                  <a:solidFill>
                    <a:schemeClr val="bg1">
                      <a:lumMod val="85000"/>
                    </a:schemeClr>
                  </a:solidFill>
                </a:uFill>
              </a:rPr>
              <a:t>게임모드</a:t>
            </a:r>
            <a:endParaRPr lang="en-US" altLang="ko-KR" sz="1200" b="1" dirty="0">
              <a:solidFill>
                <a:schemeClr val="bg1"/>
              </a:solidFill>
              <a:uFill>
                <a:solidFill>
                  <a:schemeClr val="bg1">
                    <a:lumMod val="85000"/>
                  </a:schemeClr>
                </a:solidFill>
              </a:uFill>
            </a:endParaRPr>
          </a:p>
          <a:p>
            <a:pPr marL="228600" indent="-228600">
              <a:buAutoNum type="arabicPeriod"/>
            </a:pPr>
            <a:endParaRPr lang="en-US" altLang="ko-KR" sz="1200" b="1" dirty="0">
              <a:solidFill>
                <a:schemeClr val="bg1"/>
              </a:solidFill>
              <a:uFill>
                <a:solidFill>
                  <a:schemeClr val="bg1">
                    <a:lumMod val="85000"/>
                  </a:schemeClr>
                </a:solidFill>
              </a:uFill>
            </a:endParaRPr>
          </a:p>
          <a:p>
            <a:pPr marL="171450" indent="-171450">
              <a:buFontTx/>
              <a:buChar char="-"/>
            </a:pPr>
            <a:r>
              <a:rPr lang="ko-KR" altLang="en-US" sz="1200" b="1" dirty="0">
                <a:solidFill>
                  <a:schemeClr val="bg1"/>
                </a:solidFill>
                <a:uFill>
                  <a:solidFill>
                    <a:schemeClr val="bg1">
                      <a:lumMod val="85000"/>
                    </a:schemeClr>
                  </a:solidFill>
                </a:uFill>
              </a:rPr>
              <a:t>여행자들 간 채팅</a:t>
            </a:r>
            <a:endParaRPr lang="en-US" altLang="ko-KR" sz="1200" b="1" dirty="0">
              <a:solidFill>
                <a:schemeClr val="bg1"/>
              </a:solidFill>
              <a:uFill>
                <a:solidFill>
                  <a:schemeClr val="bg1">
                    <a:lumMod val="85000"/>
                  </a:schemeClr>
                </a:solidFill>
              </a:uFill>
            </a:endParaRPr>
          </a:p>
          <a:p>
            <a:pPr marL="171450" indent="-171450">
              <a:buFontTx/>
              <a:buChar char="-"/>
            </a:pPr>
            <a:endParaRPr lang="en-US" altLang="ko-KR" sz="1200" b="1" dirty="0">
              <a:solidFill>
                <a:schemeClr val="bg1"/>
              </a:solidFill>
              <a:uFill>
                <a:solidFill>
                  <a:schemeClr val="bg1">
                    <a:lumMod val="85000"/>
                  </a:schemeClr>
                </a:solidFill>
              </a:uFill>
            </a:endParaRPr>
          </a:p>
          <a:p>
            <a:endParaRPr lang="en-US" altLang="ko-KR" sz="1200" b="1" dirty="0">
              <a:solidFill>
                <a:schemeClr val="bg1"/>
              </a:solidFill>
              <a:uFill>
                <a:solidFill>
                  <a:schemeClr val="bg1">
                    <a:lumMod val="85000"/>
                  </a:schemeClr>
                </a:solidFill>
              </a:uFill>
            </a:endParaRPr>
          </a:p>
          <a:p>
            <a:pPr marL="171450" indent="-171450">
              <a:buFontTx/>
              <a:buChar char="-"/>
            </a:pPr>
            <a:endParaRPr lang="en-US" altLang="ko-KR" sz="1200" b="1" dirty="0">
              <a:solidFill>
                <a:schemeClr val="bg1"/>
              </a:solidFill>
              <a:uFill>
                <a:solidFill>
                  <a:schemeClr val="bg1">
                    <a:lumMod val="85000"/>
                  </a:schemeClr>
                </a:solidFill>
              </a:uFill>
            </a:endParaRPr>
          </a:p>
          <a:p>
            <a:endParaRPr lang="en-US" altLang="ko-KR" sz="1200" b="1" dirty="0">
              <a:solidFill>
                <a:schemeClr val="bg1"/>
              </a:solidFill>
              <a:uFill>
                <a:solidFill>
                  <a:schemeClr val="bg1">
                    <a:lumMod val="85000"/>
                  </a:schemeClr>
                </a:solidFill>
              </a:uFill>
            </a:endParaRPr>
          </a:p>
          <a:p>
            <a:endParaRPr lang="en-US" altLang="ko-KR" sz="1200" b="1" dirty="0">
              <a:solidFill>
                <a:schemeClr val="bg1"/>
              </a:solidFill>
              <a:uFill>
                <a:solidFill>
                  <a:schemeClr val="bg1">
                    <a:lumMod val="85000"/>
                  </a:schemeClr>
                </a:solidFill>
              </a:uFill>
            </a:endParaRPr>
          </a:p>
          <a:p>
            <a:endParaRPr lang="en-US" altLang="ko-KR" sz="1200" b="1" dirty="0">
              <a:solidFill>
                <a:schemeClr val="bg1"/>
              </a:solidFill>
              <a:uFill>
                <a:solidFill>
                  <a:schemeClr val="bg1">
                    <a:lumMod val="85000"/>
                  </a:schemeClr>
                </a:solidFill>
              </a:uFill>
            </a:endParaRPr>
          </a:p>
          <a:p>
            <a:endParaRPr lang="en-US" altLang="ko-KR" sz="1200" b="1" dirty="0">
              <a:solidFill>
                <a:schemeClr val="bg1"/>
              </a:solidFill>
              <a:uFill>
                <a:solidFill>
                  <a:schemeClr val="bg1">
                    <a:lumMod val="85000"/>
                  </a:schemeClr>
                </a:solidFill>
              </a:uFill>
            </a:endParaRPr>
          </a:p>
          <a:p>
            <a:endParaRPr lang="en-US" altLang="ko-KR" sz="1200" b="1" dirty="0">
              <a:solidFill>
                <a:schemeClr val="bg1"/>
              </a:solidFill>
              <a:uFill>
                <a:solidFill>
                  <a:schemeClr val="bg1">
                    <a:lumMod val="85000"/>
                  </a:schemeClr>
                </a:solidFill>
              </a:uFill>
            </a:endParaRPr>
          </a:p>
          <a:p>
            <a:endParaRPr lang="en-US" altLang="ko-KR" sz="1200" b="1" dirty="0">
              <a:solidFill>
                <a:schemeClr val="bg1"/>
              </a:solidFill>
              <a:uFill>
                <a:solidFill>
                  <a:schemeClr val="bg1">
                    <a:lumMod val="85000"/>
                  </a:schemeClr>
                </a:solidFill>
              </a:uFill>
            </a:endParaRPr>
          </a:p>
          <a:p>
            <a:endParaRPr lang="en-US" altLang="ko-KR" sz="1200" b="1" dirty="0">
              <a:solidFill>
                <a:schemeClr val="bg1"/>
              </a:solidFill>
              <a:uFill>
                <a:solidFill>
                  <a:schemeClr val="bg1">
                    <a:lumMod val="85000"/>
                  </a:schemeClr>
                </a:solidFill>
              </a:uFill>
            </a:endParaRPr>
          </a:p>
          <a:p>
            <a:endParaRPr lang="en-US" altLang="ko-KR" sz="1200" b="1" dirty="0">
              <a:solidFill>
                <a:schemeClr val="bg1"/>
              </a:solidFill>
              <a:uFill>
                <a:solidFill>
                  <a:schemeClr val="bg1">
                    <a:lumMod val="85000"/>
                  </a:schemeClr>
                </a:solidFill>
              </a:uFill>
            </a:endParaRPr>
          </a:p>
          <a:p>
            <a:endParaRPr lang="en-US" altLang="ko-KR" sz="1200" b="1" dirty="0">
              <a:solidFill>
                <a:schemeClr val="bg1"/>
              </a:solidFill>
              <a:uFill>
                <a:solidFill>
                  <a:schemeClr val="bg1">
                    <a:lumMod val="85000"/>
                  </a:schemeClr>
                </a:solidFill>
              </a:uFill>
            </a:endParaRPr>
          </a:p>
          <a:p>
            <a:endParaRPr lang="ko-KR" altLang="en-US" sz="1200" b="1" dirty="0">
              <a:solidFill>
                <a:schemeClr val="bg1"/>
              </a:solidFill>
              <a:uFill>
                <a:solidFill>
                  <a:schemeClr val="bg1">
                    <a:lumMod val="85000"/>
                  </a:schemeClr>
                </a:solidFill>
              </a:u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107304" y="238998"/>
            <a:ext cx="24224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200" b="1" dirty="0" err="1">
                <a:solidFill>
                  <a:schemeClr val="bg1"/>
                </a:solidFill>
                <a:uFill>
                  <a:solidFill>
                    <a:schemeClr val="bg1">
                      <a:lumMod val="85000"/>
                    </a:schemeClr>
                  </a:solidFill>
                </a:uFill>
              </a:rPr>
              <a:t>계정생성</a:t>
            </a:r>
            <a:endParaRPr lang="en-US" altLang="ko-KR" sz="1200" b="1" dirty="0">
              <a:solidFill>
                <a:schemeClr val="bg1"/>
              </a:solidFill>
              <a:uFill>
                <a:solidFill>
                  <a:schemeClr val="bg1">
                    <a:lumMod val="85000"/>
                  </a:schemeClr>
                </a:solidFill>
              </a:uFill>
            </a:endParaRPr>
          </a:p>
          <a:p>
            <a:pPr marL="171450" indent="-171450">
              <a:buFontTx/>
              <a:buChar char="-"/>
            </a:pPr>
            <a:r>
              <a:rPr lang="ko-KR" altLang="en-US" sz="1200" b="1" dirty="0">
                <a:solidFill>
                  <a:schemeClr val="bg1"/>
                </a:solidFill>
                <a:uFill>
                  <a:solidFill>
                    <a:schemeClr val="bg1">
                      <a:lumMod val="85000"/>
                    </a:schemeClr>
                  </a:solidFill>
                </a:uFill>
              </a:rPr>
              <a:t>여행 </a:t>
            </a:r>
            <a:r>
              <a:rPr lang="ko-KR" altLang="en-US" sz="1200" b="1" dirty="0" err="1">
                <a:solidFill>
                  <a:schemeClr val="bg1"/>
                </a:solidFill>
                <a:uFill>
                  <a:solidFill>
                    <a:schemeClr val="bg1">
                      <a:lumMod val="85000"/>
                    </a:schemeClr>
                  </a:solidFill>
                </a:uFill>
              </a:rPr>
              <a:t>맴버</a:t>
            </a:r>
            <a:endParaRPr lang="en-US" altLang="ko-KR" sz="1200" b="1" dirty="0">
              <a:solidFill>
                <a:schemeClr val="bg1"/>
              </a:solidFill>
              <a:uFill>
                <a:solidFill>
                  <a:schemeClr val="bg1">
                    <a:lumMod val="85000"/>
                  </a:schemeClr>
                </a:solidFill>
              </a:uFill>
            </a:endParaRPr>
          </a:p>
          <a:p>
            <a:pPr marL="171450" indent="-171450">
              <a:buFontTx/>
              <a:buChar char="-"/>
            </a:pPr>
            <a:r>
              <a:rPr lang="ko-KR" altLang="en-US" sz="1200" b="1" dirty="0" err="1">
                <a:solidFill>
                  <a:schemeClr val="bg1"/>
                </a:solidFill>
                <a:uFill>
                  <a:solidFill>
                    <a:schemeClr val="bg1">
                      <a:lumMod val="85000"/>
                    </a:schemeClr>
                  </a:solidFill>
                </a:uFill>
              </a:rPr>
              <a:t>여행자들간</a:t>
            </a:r>
            <a:r>
              <a:rPr lang="ko-KR" altLang="en-US" sz="1200" b="1" dirty="0">
                <a:solidFill>
                  <a:schemeClr val="bg1"/>
                </a:solidFill>
                <a:uFill>
                  <a:solidFill>
                    <a:schemeClr val="bg1">
                      <a:lumMod val="85000"/>
                    </a:schemeClr>
                  </a:solidFill>
                </a:uFill>
              </a:rPr>
              <a:t> 리뷰</a:t>
            </a:r>
            <a:endParaRPr lang="en-US" altLang="ko-KR" sz="1200" b="1" dirty="0">
              <a:solidFill>
                <a:schemeClr val="bg1"/>
              </a:solidFill>
              <a:uFill>
                <a:solidFill>
                  <a:schemeClr val="bg1">
                    <a:lumMod val="85000"/>
                  </a:schemeClr>
                </a:solidFill>
              </a:uFill>
            </a:endParaRPr>
          </a:p>
          <a:p>
            <a:endParaRPr lang="en-US" altLang="ko-KR" sz="1200" b="1" dirty="0">
              <a:solidFill>
                <a:schemeClr val="bg1"/>
              </a:solidFill>
              <a:uFill>
                <a:solidFill>
                  <a:schemeClr val="bg1">
                    <a:lumMod val="85000"/>
                  </a:schemeClr>
                </a:solidFill>
              </a:uFill>
            </a:endParaRPr>
          </a:p>
          <a:p>
            <a:endParaRPr lang="en-US" altLang="ko-KR" sz="1200" b="1" dirty="0">
              <a:solidFill>
                <a:schemeClr val="bg1"/>
              </a:solidFill>
              <a:uFill>
                <a:solidFill>
                  <a:schemeClr val="bg1">
                    <a:lumMod val="85000"/>
                  </a:schemeClr>
                </a:solidFill>
              </a:uFill>
            </a:endParaRPr>
          </a:p>
          <a:p>
            <a:endParaRPr lang="ko-KR" altLang="en-US" sz="1200" b="1" dirty="0">
              <a:solidFill>
                <a:schemeClr val="bg1"/>
              </a:solidFill>
              <a:uFill>
                <a:solidFill>
                  <a:schemeClr val="bg1">
                    <a:lumMod val="85000"/>
                  </a:schemeClr>
                </a:solidFill>
              </a:u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FAABAB-F5D0-43A9-A1EC-22C7021618B8}"/>
              </a:ext>
            </a:extLst>
          </p:cNvPr>
          <p:cNvSpPr txBox="1"/>
          <p:nvPr/>
        </p:nvSpPr>
        <p:spPr>
          <a:xfrm>
            <a:off x="8795636" y="5452671"/>
            <a:ext cx="305019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uFill>
                  <a:solidFill>
                    <a:schemeClr val="bg1">
                      <a:lumMod val="85000"/>
                    </a:schemeClr>
                  </a:solidFill>
                </a:uFill>
              </a:rPr>
              <a:t>- 2</a:t>
            </a:r>
            <a:r>
              <a:rPr lang="ko-KR" altLang="en-US" sz="1200" b="1" dirty="0">
                <a:solidFill>
                  <a:schemeClr val="bg1"/>
                </a:solidFill>
                <a:uFill>
                  <a:solidFill>
                    <a:schemeClr val="bg1">
                      <a:lumMod val="85000"/>
                    </a:schemeClr>
                  </a:solidFill>
                </a:uFill>
              </a:rPr>
              <a:t>가지 타입 모드에서 데이터 사용</a:t>
            </a:r>
            <a:endParaRPr lang="en-US" altLang="ko-KR" sz="1200" b="1" dirty="0">
              <a:solidFill>
                <a:schemeClr val="bg1"/>
              </a:solidFill>
              <a:uFill>
                <a:solidFill>
                  <a:schemeClr val="bg1">
                    <a:lumMod val="85000"/>
                  </a:schemeClr>
                </a:solidFill>
              </a:uFill>
            </a:endParaRPr>
          </a:p>
          <a:p>
            <a:endParaRPr lang="en-US" altLang="ko-KR" sz="1200" b="1" dirty="0">
              <a:solidFill>
                <a:schemeClr val="bg1"/>
              </a:solidFill>
              <a:uFill>
                <a:solidFill>
                  <a:schemeClr val="bg1">
                    <a:lumMod val="85000"/>
                  </a:schemeClr>
                </a:solidFill>
              </a:uFill>
            </a:endParaRPr>
          </a:p>
          <a:p>
            <a:pPr marL="228600" indent="-228600">
              <a:buAutoNum type="arabicPeriod"/>
            </a:pPr>
            <a:r>
              <a:rPr lang="ko-KR" altLang="en-US" sz="1200" b="1" dirty="0">
                <a:solidFill>
                  <a:schemeClr val="bg1"/>
                </a:solidFill>
                <a:uFill>
                  <a:solidFill>
                    <a:schemeClr val="bg1">
                      <a:lumMod val="85000"/>
                    </a:schemeClr>
                  </a:solidFill>
                </a:uFill>
              </a:rPr>
              <a:t>랜덤추천모드</a:t>
            </a:r>
            <a:endParaRPr lang="en-US" altLang="ko-KR" sz="1200" b="1" dirty="0">
              <a:solidFill>
                <a:schemeClr val="bg1"/>
              </a:solidFill>
              <a:uFill>
                <a:solidFill>
                  <a:schemeClr val="bg1">
                    <a:lumMod val="85000"/>
                  </a:schemeClr>
                </a:solidFill>
              </a:uFill>
            </a:endParaRPr>
          </a:p>
          <a:p>
            <a:pPr marL="228600" indent="-228600">
              <a:buAutoNum type="arabicPeriod"/>
            </a:pPr>
            <a:r>
              <a:rPr lang="ko-KR" altLang="en-US" sz="1200" b="1" dirty="0">
                <a:solidFill>
                  <a:schemeClr val="bg1"/>
                </a:solidFill>
                <a:uFill>
                  <a:solidFill>
                    <a:schemeClr val="bg1">
                      <a:lumMod val="85000"/>
                    </a:schemeClr>
                  </a:solidFill>
                </a:uFill>
              </a:rPr>
              <a:t>게임모드</a:t>
            </a:r>
            <a:endParaRPr lang="en-US" altLang="ko-KR" sz="1200" b="1" dirty="0">
              <a:solidFill>
                <a:schemeClr val="bg1"/>
              </a:solidFill>
              <a:uFill>
                <a:solidFill>
                  <a:schemeClr val="bg1">
                    <a:lumMod val="85000"/>
                  </a:schemeClr>
                </a:solidFill>
              </a:uFill>
            </a:endParaRPr>
          </a:p>
          <a:p>
            <a:pPr marL="228600" indent="-228600">
              <a:buAutoNum type="arabicPeriod"/>
            </a:pPr>
            <a:endParaRPr lang="en-US" altLang="ko-KR" sz="1200" b="1" dirty="0">
              <a:solidFill>
                <a:schemeClr val="bg1"/>
              </a:solidFill>
              <a:uFill>
                <a:solidFill>
                  <a:schemeClr val="bg1">
                    <a:lumMod val="85000"/>
                  </a:schemeClr>
                </a:solidFill>
              </a:uFill>
            </a:endParaRPr>
          </a:p>
          <a:p>
            <a:pPr marL="171450" indent="-171450">
              <a:buFontTx/>
              <a:buChar char="-"/>
            </a:pPr>
            <a:r>
              <a:rPr lang="ko-KR" altLang="en-US" sz="1200" b="1" dirty="0">
                <a:solidFill>
                  <a:schemeClr val="bg1"/>
                </a:solidFill>
                <a:uFill>
                  <a:solidFill>
                    <a:schemeClr val="bg1">
                      <a:lumMod val="85000"/>
                    </a:schemeClr>
                  </a:solidFill>
                </a:uFill>
              </a:rPr>
              <a:t>장소 추천 게시판 </a:t>
            </a:r>
            <a:endParaRPr lang="en-US" altLang="ko-KR" sz="1200" b="1" dirty="0">
              <a:solidFill>
                <a:schemeClr val="bg1"/>
              </a:solidFill>
              <a:uFill>
                <a:solidFill>
                  <a:schemeClr val="bg1">
                    <a:lumMod val="85000"/>
                  </a:schemeClr>
                </a:solidFill>
              </a:uFill>
            </a:endParaRPr>
          </a:p>
          <a:p>
            <a:endParaRPr lang="en-US" altLang="ko-KR" sz="1200" b="1" dirty="0">
              <a:solidFill>
                <a:schemeClr val="bg1"/>
              </a:solidFill>
              <a:uFill>
                <a:solidFill>
                  <a:schemeClr val="bg1">
                    <a:lumMod val="85000"/>
                  </a:schemeClr>
                </a:solidFill>
              </a:uFill>
            </a:endParaRPr>
          </a:p>
          <a:p>
            <a:pPr marL="171450" indent="-171450">
              <a:buFontTx/>
              <a:buChar char="-"/>
            </a:pPr>
            <a:endParaRPr lang="en-US" altLang="ko-KR" sz="1200" b="1" dirty="0">
              <a:solidFill>
                <a:schemeClr val="bg1"/>
              </a:solidFill>
              <a:uFill>
                <a:solidFill>
                  <a:schemeClr val="bg1">
                    <a:lumMod val="85000"/>
                  </a:schemeClr>
                </a:solidFill>
              </a:uFill>
            </a:endParaRPr>
          </a:p>
          <a:p>
            <a:endParaRPr lang="en-US" altLang="ko-KR" sz="1200" b="1" dirty="0">
              <a:solidFill>
                <a:schemeClr val="bg1"/>
              </a:solidFill>
              <a:uFill>
                <a:solidFill>
                  <a:schemeClr val="bg1">
                    <a:lumMod val="85000"/>
                  </a:schemeClr>
                </a:solidFill>
              </a:uFill>
            </a:endParaRPr>
          </a:p>
          <a:p>
            <a:endParaRPr lang="en-US" altLang="ko-KR" sz="1200" b="1" dirty="0">
              <a:solidFill>
                <a:schemeClr val="bg1"/>
              </a:solidFill>
              <a:uFill>
                <a:solidFill>
                  <a:schemeClr val="bg1">
                    <a:lumMod val="85000"/>
                  </a:schemeClr>
                </a:solidFill>
              </a:uFill>
            </a:endParaRPr>
          </a:p>
          <a:p>
            <a:endParaRPr lang="en-US" altLang="ko-KR" sz="1200" b="1" dirty="0">
              <a:solidFill>
                <a:schemeClr val="bg1"/>
              </a:solidFill>
              <a:uFill>
                <a:solidFill>
                  <a:schemeClr val="bg1">
                    <a:lumMod val="85000"/>
                  </a:schemeClr>
                </a:solidFill>
              </a:uFill>
            </a:endParaRPr>
          </a:p>
          <a:p>
            <a:endParaRPr lang="en-US" altLang="ko-KR" sz="1200" b="1" dirty="0">
              <a:solidFill>
                <a:schemeClr val="bg1"/>
              </a:solidFill>
              <a:uFill>
                <a:solidFill>
                  <a:schemeClr val="bg1">
                    <a:lumMod val="85000"/>
                  </a:schemeClr>
                </a:solidFill>
              </a:uFill>
            </a:endParaRPr>
          </a:p>
          <a:p>
            <a:endParaRPr lang="en-US" altLang="ko-KR" sz="1200" b="1" dirty="0">
              <a:solidFill>
                <a:schemeClr val="bg1"/>
              </a:solidFill>
              <a:uFill>
                <a:solidFill>
                  <a:schemeClr val="bg1">
                    <a:lumMod val="85000"/>
                  </a:schemeClr>
                </a:solidFill>
              </a:uFill>
            </a:endParaRPr>
          </a:p>
          <a:p>
            <a:endParaRPr lang="en-US" altLang="ko-KR" sz="1200" b="1" dirty="0">
              <a:solidFill>
                <a:schemeClr val="bg1"/>
              </a:solidFill>
              <a:uFill>
                <a:solidFill>
                  <a:schemeClr val="bg1">
                    <a:lumMod val="85000"/>
                  </a:schemeClr>
                </a:solidFill>
              </a:uFill>
            </a:endParaRPr>
          </a:p>
          <a:p>
            <a:endParaRPr lang="en-US" altLang="ko-KR" sz="1200" b="1" dirty="0">
              <a:solidFill>
                <a:schemeClr val="bg1"/>
              </a:solidFill>
              <a:uFill>
                <a:solidFill>
                  <a:schemeClr val="bg1">
                    <a:lumMod val="85000"/>
                  </a:schemeClr>
                </a:solidFill>
              </a:uFill>
            </a:endParaRPr>
          </a:p>
          <a:p>
            <a:endParaRPr lang="en-US" altLang="ko-KR" sz="1200" b="1" dirty="0">
              <a:solidFill>
                <a:schemeClr val="bg1"/>
              </a:solidFill>
              <a:uFill>
                <a:solidFill>
                  <a:schemeClr val="bg1">
                    <a:lumMod val="85000"/>
                  </a:schemeClr>
                </a:solidFill>
              </a:uFill>
            </a:endParaRPr>
          </a:p>
          <a:p>
            <a:endParaRPr lang="en-US" altLang="ko-KR" sz="1200" b="1" dirty="0">
              <a:solidFill>
                <a:schemeClr val="bg1"/>
              </a:solidFill>
              <a:uFill>
                <a:solidFill>
                  <a:schemeClr val="bg1">
                    <a:lumMod val="85000"/>
                  </a:schemeClr>
                </a:solidFill>
              </a:uFill>
            </a:endParaRPr>
          </a:p>
          <a:p>
            <a:endParaRPr lang="ko-KR" altLang="en-US" sz="1200" b="1" dirty="0">
              <a:solidFill>
                <a:schemeClr val="bg1"/>
              </a:solidFill>
              <a:uFill>
                <a:solidFill>
                  <a:schemeClr val="bg1">
                    <a:lumMod val="85000"/>
                  </a:schemeClr>
                </a:solidFill>
              </a:u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DA9E093-F04C-4D98-AE21-05FDC3FBFA23}"/>
              </a:ext>
            </a:extLst>
          </p:cNvPr>
          <p:cNvSpPr txBox="1"/>
          <p:nvPr/>
        </p:nvSpPr>
        <p:spPr>
          <a:xfrm>
            <a:off x="7689506" y="6103036"/>
            <a:ext cx="13473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2">
                    <a:lumMod val="50000"/>
                  </a:schemeClr>
                </a:solidFill>
                <a:uFill>
                  <a:solidFill>
                    <a:schemeClr val="bg1">
                      <a:lumMod val="85000"/>
                    </a:schemeClr>
                  </a:solidFill>
                </a:uFill>
              </a:rPr>
              <a:t>place</a:t>
            </a:r>
            <a:endParaRPr lang="ko-KR" altLang="en-US" sz="2400" b="1" dirty="0">
              <a:solidFill>
                <a:schemeClr val="accent2">
                  <a:lumMod val="50000"/>
                </a:schemeClr>
              </a:solidFill>
              <a:uFill>
                <a:solidFill>
                  <a:schemeClr val="bg1">
                    <a:lumMod val="85000"/>
                  </a:schemeClr>
                </a:solidFill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1114223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  <p:bldP spid="1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47441"/>
            <a:ext cx="12191999" cy="6905441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-9525" y="-47441"/>
            <a:ext cx="12192000" cy="6857999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8543" y="5139698"/>
            <a:ext cx="1609898" cy="1609898"/>
          </a:xfrm>
          <a:prstGeom prst="rect">
            <a:avLst/>
          </a:prstGeom>
        </p:spPr>
      </p:pic>
      <p:grpSp>
        <p:nvGrpSpPr>
          <p:cNvPr id="4" name="그룹 3"/>
          <p:cNvGrpSpPr/>
          <p:nvPr/>
        </p:nvGrpSpPr>
        <p:grpSpPr>
          <a:xfrm>
            <a:off x="1033786" y="1822026"/>
            <a:ext cx="10211056" cy="3142783"/>
            <a:chOff x="1161377" y="1556212"/>
            <a:chExt cx="10211056" cy="3142783"/>
          </a:xfrm>
        </p:grpSpPr>
        <p:sp>
          <p:nvSpPr>
            <p:cNvPr id="11" name="타원 10"/>
            <p:cNvSpPr/>
            <p:nvPr/>
          </p:nvSpPr>
          <p:spPr>
            <a:xfrm>
              <a:off x="1161377" y="1579933"/>
              <a:ext cx="3119062" cy="3119062"/>
            </a:xfrm>
            <a:prstGeom prst="ellipse">
              <a:avLst/>
            </a:prstGeom>
            <a:solidFill>
              <a:srgbClr val="F7F0DA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타원 15"/>
            <p:cNvSpPr/>
            <p:nvPr/>
          </p:nvSpPr>
          <p:spPr>
            <a:xfrm>
              <a:off x="4654534" y="1556212"/>
              <a:ext cx="3119062" cy="3119062"/>
            </a:xfrm>
            <a:prstGeom prst="ellipse">
              <a:avLst/>
            </a:prstGeom>
            <a:solidFill>
              <a:srgbClr val="F7F0DA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타원 16"/>
            <p:cNvSpPr/>
            <p:nvPr/>
          </p:nvSpPr>
          <p:spPr>
            <a:xfrm>
              <a:off x="8253371" y="1579932"/>
              <a:ext cx="3119062" cy="3119062"/>
            </a:xfrm>
            <a:prstGeom prst="ellipse">
              <a:avLst/>
            </a:prstGeom>
            <a:solidFill>
              <a:srgbClr val="F7F0DA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1451337" y="1199415"/>
            <a:ext cx="2283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uFill>
                  <a:solidFill>
                    <a:schemeClr val="bg1">
                      <a:lumMod val="85000"/>
                    </a:schemeClr>
                  </a:solidFill>
                </a:uFill>
              </a:rPr>
              <a:t>Front</a:t>
            </a:r>
            <a:endParaRPr lang="ko-KR" altLang="en-US" sz="3600" b="1" dirty="0">
              <a:solidFill>
                <a:schemeClr val="bg1"/>
              </a:solidFill>
              <a:uFill>
                <a:solidFill>
                  <a:schemeClr val="bg1">
                    <a:lumMod val="85000"/>
                  </a:schemeClr>
                </a:solidFill>
              </a:u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944494" y="1128253"/>
            <a:ext cx="2283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uFill>
                  <a:solidFill>
                    <a:schemeClr val="bg1">
                      <a:lumMod val="85000"/>
                    </a:schemeClr>
                  </a:solidFill>
                </a:uFill>
              </a:rPr>
              <a:t>Back</a:t>
            </a:r>
            <a:endParaRPr lang="ko-KR" altLang="en-US" sz="3600" b="1" dirty="0">
              <a:solidFill>
                <a:schemeClr val="bg1"/>
              </a:solidFill>
              <a:uFill>
                <a:solidFill>
                  <a:schemeClr val="bg1">
                    <a:lumMod val="85000"/>
                  </a:schemeClr>
                </a:solidFill>
              </a:u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543331" y="1199414"/>
            <a:ext cx="2283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uFill>
                  <a:solidFill>
                    <a:schemeClr val="bg1">
                      <a:lumMod val="85000"/>
                    </a:schemeClr>
                  </a:solidFill>
                </a:uFill>
              </a:rPr>
              <a:t>Tools</a:t>
            </a:r>
            <a:endParaRPr lang="ko-KR" altLang="en-US" sz="3600" b="1" dirty="0">
              <a:solidFill>
                <a:schemeClr val="bg1"/>
              </a:solidFill>
              <a:uFill>
                <a:solidFill>
                  <a:schemeClr val="bg1">
                    <a:lumMod val="85000"/>
                  </a:schemeClr>
                </a:solidFill>
              </a:uFill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1430" y="2512360"/>
            <a:ext cx="1993490" cy="755110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186" y="3585952"/>
            <a:ext cx="696262" cy="696262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5867" y="2172790"/>
            <a:ext cx="733400" cy="733400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0539" y="2229324"/>
            <a:ext cx="972068" cy="644607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4202" y="2836797"/>
            <a:ext cx="1027893" cy="1027893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1218" y="2551627"/>
            <a:ext cx="393022" cy="393022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087505" y="3311153"/>
            <a:ext cx="524850" cy="512388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8460" y="2889915"/>
            <a:ext cx="1263715" cy="842477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-1094525" y="167674"/>
            <a:ext cx="52117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bg1"/>
                </a:solidFill>
                <a:uFill>
                  <a:solidFill>
                    <a:schemeClr val="bg1">
                      <a:lumMod val="85000"/>
                    </a:schemeClr>
                  </a:solidFill>
                </a:uFill>
              </a:rPr>
              <a:t>사용 스택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2441" y="3644051"/>
            <a:ext cx="779975" cy="77997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6644" y="3401541"/>
            <a:ext cx="879997" cy="36747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5311" y="3774181"/>
            <a:ext cx="825022" cy="395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0791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47441"/>
            <a:ext cx="12191999" cy="6905441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-9525" y="-47441"/>
            <a:ext cx="12192000" cy="6857999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8543" y="5139698"/>
            <a:ext cx="1609898" cy="160989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671910" y="3027615"/>
            <a:ext cx="48481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bg1"/>
                </a:solidFill>
                <a:uFill>
                  <a:solidFill>
                    <a:schemeClr val="bg1">
                      <a:lumMod val="85000"/>
                    </a:schemeClr>
                  </a:solidFill>
                </a:uFill>
              </a:rPr>
              <a:t>감사합니다</a:t>
            </a:r>
            <a:r>
              <a:rPr lang="en-US" altLang="ko-KR" sz="4000" b="1" dirty="0">
                <a:solidFill>
                  <a:schemeClr val="bg1"/>
                </a:solidFill>
                <a:uFill>
                  <a:solidFill>
                    <a:schemeClr val="bg1">
                      <a:lumMod val="85000"/>
                    </a:schemeClr>
                  </a:solidFill>
                </a:uFill>
              </a:rPr>
              <a:t>.</a:t>
            </a:r>
            <a:endParaRPr lang="ko-KR" altLang="en-US" sz="4000" b="1" dirty="0">
              <a:solidFill>
                <a:schemeClr val="bg1"/>
              </a:solidFill>
              <a:uFill>
                <a:solidFill>
                  <a:schemeClr val="bg1">
                    <a:lumMod val="85000"/>
                  </a:schemeClr>
                </a:solidFill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21578251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47441"/>
            <a:ext cx="12191999" cy="6905441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-98544" y="-108403"/>
            <a:ext cx="12290543" cy="6857999"/>
          </a:xfrm>
          <a:prstGeom prst="rect">
            <a:avLst/>
          </a:prstGeom>
          <a:solidFill>
            <a:schemeClr val="bg1">
              <a:lumMod val="50000"/>
              <a:alpha val="36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3705975" y="-47441"/>
            <a:ext cx="4780047" cy="6905441"/>
          </a:xfrm>
          <a:prstGeom prst="rect">
            <a:avLst/>
          </a:prstGeom>
          <a:solidFill>
            <a:schemeClr val="bg2">
              <a:lumMod val="10000"/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4366768" y="1566940"/>
            <a:ext cx="192175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dirty="0" err="1">
                <a:solidFill>
                  <a:schemeClr val="bg1"/>
                </a:solidFill>
                <a:uFill>
                  <a:solidFill>
                    <a:schemeClr val="bg1">
                      <a:lumMod val="95000"/>
                    </a:schemeClr>
                  </a:solidFill>
                </a:uFill>
              </a:rPr>
              <a:t>김라희</a:t>
            </a:r>
            <a:endParaRPr lang="en-US" altLang="ko-KR" sz="1600" b="1" dirty="0">
              <a:solidFill>
                <a:schemeClr val="bg1"/>
              </a:solidFill>
              <a:uFill>
                <a:solidFill>
                  <a:schemeClr val="bg1">
                    <a:lumMod val="95000"/>
                  </a:schemeClr>
                </a:solidFill>
              </a:uFill>
            </a:endParaRPr>
          </a:p>
          <a:p>
            <a:pPr algn="ctr">
              <a:lnSpc>
                <a:spcPct val="150000"/>
              </a:lnSpc>
            </a:pPr>
            <a:endParaRPr lang="en-US" altLang="ko-KR" sz="1600" b="1" dirty="0">
              <a:solidFill>
                <a:schemeClr val="bg1"/>
              </a:solidFill>
              <a:uFill>
                <a:solidFill>
                  <a:schemeClr val="bg1">
                    <a:lumMod val="95000"/>
                  </a:schemeClr>
                </a:solidFill>
              </a:uFill>
            </a:endParaRPr>
          </a:p>
          <a:p>
            <a:pPr algn="ctr">
              <a:lnSpc>
                <a:spcPct val="150000"/>
              </a:lnSpc>
            </a:pPr>
            <a:endParaRPr lang="en-US" altLang="ko-KR" sz="1600" b="1" dirty="0">
              <a:solidFill>
                <a:schemeClr val="bg1"/>
              </a:solidFill>
              <a:uFill>
                <a:solidFill>
                  <a:schemeClr val="bg1">
                    <a:lumMod val="95000"/>
                  </a:schemeClr>
                </a:solidFill>
              </a:u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chemeClr val="bg1"/>
                </a:solidFill>
                <a:uFill>
                  <a:solidFill>
                    <a:schemeClr val="bg1">
                      <a:lumMod val="95000"/>
                    </a:schemeClr>
                  </a:solidFill>
                </a:uFill>
              </a:rPr>
              <a:t>정현석</a:t>
            </a:r>
            <a:endParaRPr lang="en-US" altLang="ko-KR" sz="1600" b="1" dirty="0">
              <a:solidFill>
                <a:schemeClr val="bg1"/>
              </a:solidFill>
              <a:uFill>
                <a:solidFill>
                  <a:schemeClr val="bg1">
                    <a:lumMod val="95000"/>
                  </a:schemeClr>
                </a:solidFill>
              </a:uFill>
            </a:endParaRPr>
          </a:p>
          <a:p>
            <a:pPr algn="ctr">
              <a:lnSpc>
                <a:spcPct val="150000"/>
              </a:lnSpc>
            </a:pPr>
            <a:endParaRPr lang="en-US" altLang="ko-KR" sz="1600" b="1" dirty="0">
              <a:solidFill>
                <a:schemeClr val="bg1"/>
              </a:solidFill>
              <a:uFill>
                <a:solidFill>
                  <a:schemeClr val="bg1">
                    <a:lumMod val="95000"/>
                  </a:schemeClr>
                </a:solidFill>
              </a:uFill>
            </a:endParaRPr>
          </a:p>
          <a:p>
            <a:pPr algn="ctr">
              <a:lnSpc>
                <a:spcPct val="150000"/>
              </a:lnSpc>
            </a:pPr>
            <a:endParaRPr lang="en-US" altLang="ko-KR" sz="1600" b="1" dirty="0">
              <a:solidFill>
                <a:schemeClr val="bg1"/>
              </a:solidFill>
              <a:uFill>
                <a:solidFill>
                  <a:schemeClr val="bg1">
                    <a:lumMod val="95000"/>
                  </a:schemeClr>
                </a:solidFill>
              </a:u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b="1" dirty="0" err="1">
                <a:solidFill>
                  <a:schemeClr val="bg1"/>
                </a:solidFill>
                <a:uFill>
                  <a:solidFill>
                    <a:schemeClr val="bg1">
                      <a:lumMod val="95000"/>
                    </a:schemeClr>
                  </a:solidFill>
                </a:uFill>
              </a:rPr>
              <a:t>한남주</a:t>
            </a:r>
            <a:endParaRPr lang="en-US" altLang="ko-KR" sz="1600" b="1" dirty="0">
              <a:solidFill>
                <a:schemeClr val="bg1"/>
              </a:solidFill>
              <a:uFill>
                <a:solidFill>
                  <a:schemeClr val="bg1">
                    <a:lumMod val="95000"/>
                  </a:schemeClr>
                </a:solidFill>
              </a:uFill>
            </a:endParaRPr>
          </a:p>
          <a:p>
            <a:pPr algn="ctr">
              <a:lnSpc>
                <a:spcPct val="150000"/>
              </a:lnSpc>
            </a:pPr>
            <a:endParaRPr lang="en-US" altLang="ko-KR" sz="1600" b="1" dirty="0">
              <a:solidFill>
                <a:schemeClr val="bg1"/>
              </a:solidFill>
              <a:uFill>
                <a:solidFill>
                  <a:schemeClr val="bg1">
                    <a:lumMod val="95000"/>
                  </a:schemeClr>
                </a:solidFill>
              </a:uFill>
            </a:endParaRPr>
          </a:p>
          <a:p>
            <a:pPr algn="ctr">
              <a:lnSpc>
                <a:spcPct val="150000"/>
              </a:lnSpc>
            </a:pPr>
            <a:endParaRPr lang="en-US" altLang="ko-KR" sz="1600" b="1" dirty="0">
              <a:solidFill>
                <a:schemeClr val="bg1"/>
              </a:solidFill>
              <a:uFill>
                <a:solidFill>
                  <a:schemeClr val="bg1">
                    <a:lumMod val="95000"/>
                  </a:schemeClr>
                </a:solidFill>
              </a:u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chemeClr val="bg1"/>
                </a:solidFill>
                <a:uFill>
                  <a:solidFill>
                    <a:schemeClr val="bg1">
                      <a:lumMod val="95000"/>
                    </a:schemeClr>
                  </a:solidFill>
                </a:uFill>
              </a:rPr>
              <a:t>이윤진</a:t>
            </a:r>
            <a:endParaRPr lang="en-US" altLang="ko-KR" sz="1600" b="1" dirty="0">
              <a:solidFill>
                <a:schemeClr val="bg1"/>
              </a:solidFill>
              <a:uFill>
                <a:solidFill>
                  <a:schemeClr val="bg1">
                    <a:lumMod val="95000"/>
                  </a:schemeClr>
                </a:solidFill>
              </a:u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078447" y="400003"/>
            <a:ext cx="40351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  <a:uFill>
                  <a:solidFill>
                    <a:schemeClr val="bg1">
                      <a:lumMod val="85000"/>
                    </a:schemeClr>
                  </a:solidFill>
                </a:uFill>
              </a:rPr>
              <a:t>team</a:t>
            </a:r>
          </a:p>
        </p:txBody>
      </p:sp>
      <p:cxnSp>
        <p:nvCxnSpPr>
          <p:cNvPr id="8" name="직선 연결선 7"/>
          <p:cNvCxnSpPr/>
          <p:nvPr/>
        </p:nvCxnSpPr>
        <p:spPr>
          <a:xfrm>
            <a:off x="4436918" y="1051810"/>
            <a:ext cx="3299115" cy="0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8543" y="5139698"/>
            <a:ext cx="1609898" cy="160989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622245" y="1566940"/>
            <a:ext cx="193624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chemeClr val="bg1"/>
                </a:solidFill>
                <a:uFill>
                  <a:solidFill>
                    <a:schemeClr val="bg1">
                      <a:lumMod val="95000"/>
                    </a:schemeClr>
                  </a:solidFill>
                </a:uFill>
              </a:rPr>
              <a:t>허지윤</a:t>
            </a:r>
            <a:endParaRPr lang="en-US" altLang="ko-KR" sz="1600" b="1" dirty="0">
              <a:solidFill>
                <a:schemeClr val="bg1"/>
              </a:solidFill>
              <a:uFill>
                <a:solidFill>
                  <a:schemeClr val="bg1">
                    <a:lumMod val="95000"/>
                  </a:schemeClr>
                </a:solidFill>
              </a:uFill>
            </a:endParaRPr>
          </a:p>
          <a:p>
            <a:pPr algn="ctr">
              <a:lnSpc>
                <a:spcPct val="150000"/>
              </a:lnSpc>
            </a:pPr>
            <a:endParaRPr lang="en-US" altLang="ko-KR" sz="1600" b="1" dirty="0">
              <a:solidFill>
                <a:schemeClr val="bg1"/>
              </a:solidFill>
              <a:uFill>
                <a:solidFill>
                  <a:schemeClr val="bg1">
                    <a:lumMod val="95000"/>
                  </a:schemeClr>
                </a:solidFill>
              </a:uFill>
            </a:endParaRPr>
          </a:p>
          <a:p>
            <a:pPr algn="ctr">
              <a:lnSpc>
                <a:spcPct val="150000"/>
              </a:lnSpc>
            </a:pPr>
            <a:endParaRPr lang="en-US" altLang="ko-KR" sz="1600" b="1" dirty="0">
              <a:solidFill>
                <a:schemeClr val="bg1"/>
              </a:solidFill>
              <a:uFill>
                <a:solidFill>
                  <a:schemeClr val="bg1">
                    <a:lumMod val="95000"/>
                  </a:schemeClr>
                </a:solidFill>
              </a:u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b="1" dirty="0" err="1">
                <a:solidFill>
                  <a:schemeClr val="bg1"/>
                </a:solidFill>
                <a:uFill>
                  <a:solidFill>
                    <a:schemeClr val="bg1">
                      <a:lumMod val="95000"/>
                    </a:schemeClr>
                  </a:solidFill>
                </a:uFill>
              </a:rPr>
              <a:t>정의찬</a:t>
            </a:r>
            <a:endParaRPr lang="en-US" altLang="ko-KR" sz="1600" b="1" dirty="0">
              <a:solidFill>
                <a:schemeClr val="bg1"/>
              </a:solidFill>
              <a:uFill>
                <a:solidFill>
                  <a:schemeClr val="bg1">
                    <a:lumMod val="95000"/>
                  </a:schemeClr>
                </a:solidFill>
              </a:uFill>
            </a:endParaRPr>
          </a:p>
          <a:p>
            <a:pPr algn="ctr">
              <a:lnSpc>
                <a:spcPct val="150000"/>
              </a:lnSpc>
            </a:pPr>
            <a:endParaRPr lang="en-US" altLang="ko-KR" sz="1600" b="1" dirty="0">
              <a:solidFill>
                <a:schemeClr val="bg1"/>
              </a:solidFill>
              <a:uFill>
                <a:solidFill>
                  <a:schemeClr val="bg1">
                    <a:lumMod val="95000"/>
                  </a:schemeClr>
                </a:solidFill>
              </a:uFill>
            </a:endParaRPr>
          </a:p>
          <a:p>
            <a:pPr algn="ctr">
              <a:lnSpc>
                <a:spcPct val="150000"/>
              </a:lnSpc>
            </a:pPr>
            <a:endParaRPr lang="en-US" altLang="ko-KR" sz="1600" b="1" dirty="0">
              <a:solidFill>
                <a:schemeClr val="bg1"/>
              </a:solidFill>
              <a:uFill>
                <a:solidFill>
                  <a:schemeClr val="bg1">
                    <a:lumMod val="95000"/>
                  </a:schemeClr>
                </a:solidFill>
              </a:u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chemeClr val="bg1"/>
                </a:solidFill>
                <a:uFill>
                  <a:solidFill>
                    <a:schemeClr val="bg1">
                      <a:lumMod val="95000"/>
                    </a:schemeClr>
                  </a:solidFill>
                </a:uFill>
              </a:rPr>
              <a:t>박찬호</a:t>
            </a:r>
            <a:endParaRPr lang="en-US" altLang="ko-KR" sz="1600" b="1" dirty="0">
              <a:solidFill>
                <a:schemeClr val="bg1"/>
              </a:solidFill>
              <a:uFill>
                <a:solidFill>
                  <a:schemeClr val="bg1">
                    <a:lumMod val="95000"/>
                  </a:schemeClr>
                </a:solidFill>
              </a:u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7273" y="1426984"/>
            <a:ext cx="720000" cy="720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009" y="1437915"/>
            <a:ext cx="720000" cy="7200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7273" y="2516809"/>
            <a:ext cx="720000" cy="7200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009" y="2531357"/>
            <a:ext cx="720000" cy="7200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7273" y="3640154"/>
            <a:ext cx="720000" cy="72000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009" y="3664551"/>
            <a:ext cx="720000" cy="720000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009" y="4693554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5245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47441"/>
            <a:ext cx="12191999" cy="6905441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-9525" y="-47441"/>
            <a:ext cx="12192000" cy="6857999"/>
          </a:xfrm>
          <a:prstGeom prst="rect">
            <a:avLst/>
          </a:prstGeom>
          <a:solidFill>
            <a:schemeClr val="bg1">
              <a:lumMod val="50000"/>
              <a:alpha val="36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8543" y="5139698"/>
            <a:ext cx="1609898" cy="160989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658023" y="2919893"/>
            <a:ext cx="48481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4000" b="1" dirty="0">
                <a:solidFill>
                  <a:schemeClr val="bg1"/>
                </a:solidFill>
                <a:uFill>
                  <a:solidFill>
                    <a:schemeClr val="bg1">
                      <a:lumMod val="85000"/>
                    </a:schemeClr>
                  </a:solidFill>
                </a:uFill>
              </a:rPr>
              <a:t>프로젝트 소개</a:t>
            </a:r>
          </a:p>
        </p:txBody>
      </p:sp>
    </p:spTree>
    <p:extLst>
      <p:ext uri="{BB962C8B-B14F-4D97-AF65-F5344CB8AC3E}">
        <p14:creationId xmlns:p14="http://schemas.microsoft.com/office/powerpoint/2010/main" val="1736249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47441"/>
            <a:ext cx="12191999" cy="6905441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-1" y="-47441"/>
            <a:ext cx="12192000" cy="6857999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8543" y="5139698"/>
            <a:ext cx="1609898" cy="160989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-1094525" y="167674"/>
            <a:ext cx="52117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bg1"/>
                </a:solidFill>
                <a:uFill>
                  <a:solidFill>
                    <a:schemeClr val="bg1">
                      <a:lumMod val="85000"/>
                    </a:schemeClr>
                  </a:solidFill>
                </a:uFill>
              </a:rPr>
              <a:t>프로젝트 소개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733005" y="1622634"/>
            <a:ext cx="8725988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uFill>
                  <a:solidFill>
                    <a:schemeClr val="bg1">
                      <a:lumMod val="85000"/>
                    </a:schemeClr>
                  </a:solidFill>
                </a:uFill>
              </a:rPr>
              <a:t>저희 웹사이트는 </a:t>
            </a:r>
            <a:r>
              <a:rPr lang="ko-KR" altLang="en-US" sz="2000" b="1" dirty="0">
                <a:solidFill>
                  <a:srgbClr val="E2583D"/>
                </a:solidFill>
                <a:uFill>
                  <a:solidFill>
                    <a:schemeClr val="bg1">
                      <a:lumMod val="85000"/>
                    </a:schemeClr>
                  </a:solidFill>
                </a:uFill>
              </a:rPr>
              <a:t>제주여행</a:t>
            </a:r>
            <a:r>
              <a:rPr lang="ko-KR" altLang="en-US" b="1" dirty="0">
                <a:solidFill>
                  <a:schemeClr val="bg1"/>
                </a:solidFill>
                <a:uFill>
                  <a:solidFill>
                    <a:schemeClr val="bg1">
                      <a:lumMod val="85000"/>
                    </a:schemeClr>
                  </a:solidFill>
                </a:uFill>
              </a:rPr>
              <a:t>을  더욱더 특별하게 즐기고 싶은 분들을 위해</a:t>
            </a:r>
          </a:p>
          <a:p>
            <a:pPr algn="ctr"/>
            <a:endParaRPr lang="ko-KR" altLang="en-US" b="1" dirty="0">
              <a:solidFill>
                <a:schemeClr val="bg1"/>
              </a:solidFill>
              <a:uFill>
                <a:solidFill>
                  <a:schemeClr val="bg1">
                    <a:lumMod val="85000"/>
                  </a:schemeClr>
                </a:solidFill>
              </a:uFill>
            </a:endParaRPr>
          </a:p>
          <a:p>
            <a:pPr algn="ctr"/>
            <a:r>
              <a:rPr lang="ko-KR" altLang="en-US" b="1" dirty="0">
                <a:solidFill>
                  <a:schemeClr val="bg1"/>
                </a:solidFill>
                <a:uFill>
                  <a:solidFill>
                    <a:schemeClr val="bg1">
                      <a:lumMod val="85000"/>
                    </a:schemeClr>
                  </a:solidFill>
                </a:uFill>
              </a:rPr>
              <a:t>새로운 사람들과 새로운 방식으로 여행을 즐길 수 있는 서비스를 제공하는</a:t>
            </a:r>
          </a:p>
          <a:p>
            <a:pPr algn="ctr"/>
            <a:endParaRPr lang="ko-KR" altLang="en-US" b="1" dirty="0">
              <a:solidFill>
                <a:schemeClr val="bg1"/>
              </a:solidFill>
              <a:uFill>
                <a:solidFill>
                  <a:schemeClr val="bg1">
                    <a:lumMod val="85000"/>
                  </a:schemeClr>
                </a:solidFill>
              </a:uFill>
            </a:endParaRPr>
          </a:p>
          <a:p>
            <a:pPr algn="ctr"/>
            <a:r>
              <a:rPr lang="ko-KR" altLang="en-US" b="1" dirty="0">
                <a:solidFill>
                  <a:schemeClr val="bg1"/>
                </a:solidFill>
                <a:uFill>
                  <a:solidFill>
                    <a:schemeClr val="bg1">
                      <a:lumMod val="85000"/>
                    </a:schemeClr>
                  </a:solidFill>
                </a:uFill>
              </a:rPr>
              <a:t>제주여행 </a:t>
            </a:r>
            <a:r>
              <a:rPr lang="ko-KR" altLang="en-US" sz="2000" b="1" dirty="0">
                <a:solidFill>
                  <a:srgbClr val="E2583D"/>
                </a:solidFill>
                <a:uFill>
                  <a:solidFill>
                    <a:schemeClr val="bg1">
                      <a:lumMod val="85000"/>
                    </a:schemeClr>
                  </a:solidFill>
                </a:uFill>
              </a:rPr>
              <a:t>토탈 커뮤니티 웹사이트 </a:t>
            </a:r>
            <a:r>
              <a:rPr lang="ko-KR" altLang="en-US" b="1" dirty="0">
                <a:solidFill>
                  <a:schemeClr val="bg1"/>
                </a:solidFill>
                <a:uFill>
                  <a:solidFill>
                    <a:schemeClr val="bg1">
                      <a:lumMod val="85000"/>
                    </a:schemeClr>
                  </a:solidFill>
                </a:uFill>
              </a:rPr>
              <a:t>입니다</a:t>
            </a:r>
            <a:r>
              <a:rPr lang="en-US" altLang="ko-KR" b="1" dirty="0">
                <a:solidFill>
                  <a:schemeClr val="bg1"/>
                </a:solidFill>
                <a:uFill>
                  <a:solidFill>
                    <a:schemeClr val="bg1">
                      <a:lumMod val="85000"/>
                    </a:schemeClr>
                  </a:solidFill>
                </a:uFill>
              </a:rPr>
              <a:t>.</a:t>
            </a:r>
          </a:p>
          <a:p>
            <a:pPr algn="ctr"/>
            <a:endParaRPr lang="en-US" altLang="ko-KR" b="1" dirty="0">
              <a:solidFill>
                <a:schemeClr val="bg1"/>
              </a:solidFill>
              <a:uFill>
                <a:solidFill>
                  <a:schemeClr val="bg1">
                    <a:lumMod val="85000"/>
                  </a:schemeClr>
                </a:solidFill>
              </a:uFill>
            </a:endParaRPr>
          </a:p>
          <a:p>
            <a:pPr algn="ctr"/>
            <a:r>
              <a:rPr lang="ko-KR" altLang="en-US" b="1" dirty="0" err="1">
                <a:solidFill>
                  <a:schemeClr val="bg1"/>
                </a:solidFill>
                <a:uFill>
                  <a:solidFill>
                    <a:schemeClr val="bg1">
                      <a:lumMod val="85000"/>
                    </a:schemeClr>
                  </a:solidFill>
                </a:uFill>
              </a:rPr>
              <a:t>여행자들간</a:t>
            </a:r>
            <a:r>
              <a:rPr lang="ko-KR" altLang="en-US" b="1" dirty="0">
                <a:solidFill>
                  <a:schemeClr val="bg1"/>
                </a:solidFill>
                <a:uFill>
                  <a:solidFill>
                    <a:schemeClr val="bg1">
                      <a:lumMod val="85000"/>
                    </a:schemeClr>
                  </a:solidFill>
                </a:uFill>
              </a:rPr>
              <a:t> 소통할 수 있는 다양한 게시판을 제공함은 물론</a:t>
            </a:r>
          </a:p>
          <a:p>
            <a:pPr algn="ctr"/>
            <a:endParaRPr lang="ko-KR" altLang="en-US" b="1" dirty="0">
              <a:solidFill>
                <a:schemeClr val="bg1"/>
              </a:solidFill>
              <a:uFill>
                <a:solidFill>
                  <a:schemeClr val="bg1">
                    <a:lumMod val="85000"/>
                  </a:schemeClr>
                </a:solidFill>
              </a:uFill>
            </a:endParaRPr>
          </a:p>
          <a:p>
            <a:pPr algn="ctr"/>
            <a:r>
              <a:rPr lang="ko-KR" altLang="en-US" b="1" dirty="0">
                <a:solidFill>
                  <a:schemeClr val="bg1"/>
                </a:solidFill>
                <a:uFill>
                  <a:solidFill>
                    <a:schemeClr val="bg1">
                      <a:lumMod val="85000"/>
                    </a:schemeClr>
                  </a:solidFill>
                </a:uFill>
              </a:rPr>
              <a:t>세가지 타입의 여행자 </a:t>
            </a:r>
            <a:r>
              <a:rPr lang="ko-KR" altLang="en-US" sz="2000" b="1" dirty="0">
                <a:solidFill>
                  <a:srgbClr val="E2583D"/>
                </a:solidFill>
                <a:uFill>
                  <a:solidFill>
                    <a:schemeClr val="bg1">
                      <a:lumMod val="85000"/>
                    </a:schemeClr>
                  </a:solidFill>
                </a:uFill>
              </a:rPr>
              <a:t>매칭 시스템</a:t>
            </a:r>
            <a:r>
              <a:rPr lang="ko-KR" altLang="en-US" b="1" dirty="0">
                <a:solidFill>
                  <a:schemeClr val="bg1"/>
                </a:solidFill>
                <a:uFill>
                  <a:solidFill>
                    <a:schemeClr val="bg1">
                      <a:lumMod val="85000"/>
                    </a:schemeClr>
                  </a:solidFill>
                </a:uFill>
              </a:rPr>
              <a:t> 을 통해</a:t>
            </a:r>
            <a:endParaRPr lang="en-US" altLang="ko-KR" b="1" dirty="0">
              <a:solidFill>
                <a:schemeClr val="bg1"/>
              </a:solidFill>
              <a:uFill>
                <a:solidFill>
                  <a:schemeClr val="bg1">
                    <a:lumMod val="85000"/>
                  </a:schemeClr>
                </a:solidFill>
              </a:uFill>
            </a:endParaRPr>
          </a:p>
          <a:p>
            <a:pPr algn="ctr"/>
            <a:endParaRPr lang="ko-KR" altLang="en-US" b="1" dirty="0">
              <a:solidFill>
                <a:schemeClr val="bg1"/>
              </a:solidFill>
              <a:uFill>
                <a:solidFill>
                  <a:schemeClr val="bg1">
                    <a:lumMod val="85000"/>
                  </a:schemeClr>
                </a:solidFill>
              </a:uFill>
            </a:endParaRPr>
          </a:p>
          <a:p>
            <a:pPr algn="ctr"/>
            <a:r>
              <a:rPr lang="ko-KR" altLang="en-US" b="1" dirty="0">
                <a:solidFill>
                  <a:schemeClr val="bg1"/>
                </a:solidFill>
                <a:uFill>
                  <a:solidFill>
                    <a:schemeClr val="bg1">
                      <a:lumMod val="85000"/>
                    </a:schemeClr>
                  </a:solidFill>
                </a:uFill>
              </a:rPr>
              <a:t>여행자들에게 색다른 여행 경험을 제공 합니다</a:t>
            </a:r>
            <a:r>
              <a:rPr lang="en-US" altLang="ko-KR" b="1" dirty="0">
                <a:solidFill>
                  <a:schemeClr val="bg1"/>
                </a:solidFill>
                <a:uFill>
                  <a:solidFill>
                    <a:schemeClr val="bg1">
                      <a:lumMod val="85000"/>
                    </a:schemeClr>
                  </a:solidFill>
                </a:u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240368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47441"/>
            <a:ext cx="12191999" cy="6905441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-9525" y="-47441"/>
            <a:ext cx="12192000" cy="6857999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8543" y="5139698"/>
            <a:ext cx="1609898" cy="160989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658023" y="2919893"/>
            <a:ext cx="48481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4000" b="1" dirty="0">
                <a:solidFill>
                  <a:schemeClr val="bg1"/>
                </a:solidFill>
                <a:uFill>
                  <a:solidFill>
                    <a:schemeClr val="bg1">
                      <a:lumMod val="85000"/>
                    </a:schemeClr>
                  </a:solidFill>
                </a:uFill>
              </a:rPr>
              <a:t>사용자 시나리오</a:t>
            </a:r>
          </a:p>
        </p:txBody>
      </p:sp>
    </p:spTree>
    <p:extLst>
      <p:ext uri="{BB962C8B-B14F-4D97-AF65-F5344CB8AC3E}">
        <p14:creationId xmlns:p14="http://schemas.microsoft.com/office/powerpoint/2010/main" val="19159882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47441"/>
            <a:ext cx="12191999" cy="6905441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-98544" y="-47441"/>
            <a:ext cx="12290544" cy="6905441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8543" y="5139698"/>
            <a:ext cx="1609898" cy="1609898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37891" y="167674"/>
            <a:ext cx="52117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uFill>
                  <a:solidFill>
                    <a:schemeClr val="bg1">
                      <a:lumMod val="85000"/>
                    </a:schemeClr>
                  </a:solidFill>
                </a:uFill>
              </a:rPr>
              <a:t>시나리오</a:t>
            </a:r>
          </a:p>
        </p:txBody>
      </p:sp>
      <p:sp>
        <p:nvSpPr>
          <p:cNvPr id="8" name="오른쪽 화살표 7"/>
          <p:cNvSpPr/>
          <p:nvPr/>
        </p:nvSpPr>
        <p:spPr>
          <a:xfrm rot="1563623">
            <a:off x="5113643" y="2510232"/>
            <a:ext cx="750942" cy="184275"/>
          </a:xfrm>
          <a:prstGeom prst="rightArrow">
            <a:avLst/>
          </a:prstGeom>
          <a:solidFill>
            <a:srgbClr val="687F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그룹 10"/>
          <p:cNvGrpSpPr/>
          <p:nvPr/>
        </p:nvGrpSpPr>
        <p:grpSpPr>
          <a:xfrm>
            <a:off x="3618148" y="1403152"/>
            <a:ext cx="1279478" cy="1078299"/>
            <a:chOff x="1523987" y="1354609"/>
            <a:chExt cx="1279478" cy="1078299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5" cstate="hqprint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24577" y="1354609"/>
              <a:ext cx="1078299" cy="1078299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1523987" y="1870537"/>
              <a:ext cx="12794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bg1"/>
                  </a:solidFill>
                  <a:uFill>
                    <a:solidFill>
                      <a:schemeClr val="bg1">
                        <a:lumMod val="85000"/>
                      </a:schemeClr>
                    </a:solidFill>
                  </a:uFill>
                </a:rPr>
                <a:t>host</a:t>
              </a:r>
              <a:endParaRPr lang="ko-KR" altLang="en-US" b="1" dirty="0">
                <a:solidFill>
                  <a:schemeClr val="bg1"/>
                </a:solidFill>
                <a:uFill>
                  <a:solidFill>
                    <a:schemeClr val="bg1">
                      <a:lumMod val="85000"/>
                    </a:schemeClr>
                  </a:solidFill>
                </a:uFill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5676958" y="3115004"/>
            <a:ext cx="16796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uFill>
                  <a:solidFill>
                    <a:schemeClr val="bg1">
                      <a:lumMod val="85000"/>
                    </a:schemeClr>
                  </a:solidFill>
                </a:uFill>
              </a:rPr>
              <a:t>여행</a:t>
            </a:r>
          </a:p>
        </p:txBody>
      </p:sp>
      <p:grpSp>
        <p:nvGrpSpPr>
          <p:cNvPr id="22" name="그룹 21"/>
          <p:cNvGrpSpPr/>
          <p:nvPr/>
        </p:nvGrpSpPr>
        <p:grpSpPr>
          <a:xfrm>
            <a:off x="3618148" y="4191183"/>
            <a:ext cx="1279478" cy="1078299"/>
            <a:chOff x="1523987" y="1354609"/>
            <a:chExt cx="1279478" cy="1078299"/>
          </a:xfrm>
        </p:grpSpPr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5" cstate="hqprint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24577" y="1354609"/>
              <a:ext cx="1078299" cy="1078299"/>
            </a:xfrm>
            <a:prstGeom prst="rect">
              <a:avLst/>
            </a:prstGeom>
          </p:spPr>
        </p:pic>
        <p:sp>
          <p:nvSpPr>
            <p:cNvPr id="24" name="TextBox 23"/>
            <p:cNvSpPr txBox="1"/>
            <p:nvPr/>
          </p:nvSpPr>
          <p:spPr>
            <a:xfrm>
              <a:off x="1523987" y="1849796"/>
              <a:ext cx="127947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bg1"/>
                  </a:solidFill>
                  <a:uFill>
                    <a:solidFill>
                      <a:schemeClr val="bg1">
                        <a:lumMod val="85000"/>
                      </a:schemeClr>
                    </a:solidFill>
                  </a:uFill>
                </a:rPr>
                <a:t>guest</a:t>
              </a:r>
              <a:endParaRPr lang="ko-KR" altLang="en-US" sz="2000" b="1" dirty="0">
                <a:solidFill>
                  <a:schemeClr val="bg1"/>
                </a:solidFill>
                <a:uFill>
                  <a:solidFill>
                    <a:schemeClr val="bg1">
                      <a:lumMod val="85000"/>
                    </a:schemeClr>
                  </a:solidFill>
                </a:uFill>
              </a:endParaRPr>
            </a:p>
          </p:txBody>
        </p:sp>
      </p:grpSp>
      <p:sp>
        <p:nvSpPr>
          <p:cNvPr id="29" name="오른쪽 화살표 28"/>
          <p:cNvSpPr/>
          <p:nvPr/>
        </p:nvSpPr>
        <p:spPr>
          <a:xfrm>
            <a:off x="7107127" y="3227427"/>
            <a:ext cx="467590" cy="232864"/>
          </a:xfrm>
          <a:prstGeom prst="rightArrow">
            <a:avLst/>
          </a:prstGeom>
          <a:solidFill>
            <a:srgbClr val="FFC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/>
          <p:cNvSpPr txBox="1"/>
          <p:nvPr/>
        </p:nvSpPr>
        <p:spPr>
          <a:xfrm rot="1571639">
            <a:off x="4998848" y="2164128"/>
            <a:ext cx="1147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uFill>
                  <a:solidFill>
                    <a:schemeClr val="bg1">
                      <a:lumMod val="85000"/>
                    </a:schemeClr>
                  </a:solidFill>
                </a:uFill>
              </a:rPr>
              <a:t>생성</a:t>
            </a:r>
            <a:endParaRPr lang="ko-KR" altLang="en-US" sz="2400" b="1" dirty="0">
              <a:solidFill>
                <a:schemeClr val="bg1"/>
              </a:solidFill>
              <a:uFill>
                <a:solidFill>
                  <a:schemeClr val="bg1">
                    <a:lumMod val="85000"/>
                  </a:schemeClr>
                </a:solidFill>
              </a:uFill>
            </a:endParaRPr>
          </a:p>
        </p:txBody>
      </p:sp>
      <p:grpSp>
        <p:nvGrpSpPr>
          <p:cNvPr id="38" name="그룹 37"/>
          <p:cNvGrpSpPr/>
          <p:nvPr/>
        </p:nvGrpSpPr>
        <p:grpSpPr>
          <a:xfrm rot="5400000">
            <a:off x="3562192" y="3237709"/>
            <a:ext cx="1356085" cy="206312"/>
            <a:chOff x="5004459" y="1057313"/>
            <a:chExt cx="1985443" cy="226943"/>
          </a:xfrm>
        </p:grpSpPr>
        <p:sp>
          <p:nvSpPr>
            <p:cNvPr id="35" name="오른쪽 화살표 34"/>
            <p:cNvSpPr/>
            <p:nvPr/>
          </p:nvSpPr>
          <p:spPr>
            <a:xfrm>
              <a:off x="5979866" y="1057313"/>
              <a:ext cx="1010036" cy="226942"/>
            </a:xfrm>
            <a:prstGeom prst="rightArrow">
              <a:avLst/>
            </a:prstGeom>
            <a:solidFill>
              <a:srgbClr val="687F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오른쪽 화살표 35"/>
            <p:cNvSpPr/>
            <p:nvPr/>
          </p:nvSpPr>
          <p:spPr>
            <a:xfrm rot="10800000">
              <a:off x="5004459" y="1057314"/>
              <a:ext cx="975107" cy="226942"/>
            </a:xfrm>
            <a:prstGeom prst="rightArrow">
              <a:avLst/>
            </a:prstGeom>
            <a:solidFill>
              <a:srgbClr val="7F53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2782518" y="3157676"/>
            <a:ext cx="1278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uFill>
                  <a:solidFill>
                    <a:schemeClr val="bg1">
                      <a:lumMod val="85000"/>
                    </a:schemeClr>
                  </a:solidFill>
                </a:uFill>
              </a:rPr>
              <a:t>리뷰 작성</a:t>
            </a:r>
            <a:endParaRPr lang="ko-KR" altLang="en-US" sz="2400" b="1" dirty="0">
              <a:solidFill>
                <a:schemeClr val="bg1"/>
              </a:solidFill>
              <a:uFill>
                <a:solidFill>
                  <a:schemeClr val="bg1">
                    <a:lumMod val="85000"/>
                  </a:schemeClr>
                </a:solidFill>
              </a:uFill>
            </a:endParaRPr>
          </a:p>
        </p:txBody>
      </p:sp>
      <p:sp>
        <p:nvSpPr>
          <p:cNvPr id="39" name="오른쪽 화살표 38"/>
          <p:cNvSpPr/>
          <p:nvPr/>
        </p:nvSpPr>
        <p:spPr>
          <a:xfrm rot="19493902">
            <a:off x="5131253" y="4044891"/>
            <a:ext cx="750942" cy="184275"/>
          </a:xfrm>
          <a:prstGeom prst="rightArrow">
            <a:avLst/>
          </a:prstGeom>
          <a:solidFill>
            <a:srgbClr val="7F53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/>
          <p:cNvSpPr txBox="1"/>
          <p:nvPr/>
        </p:nvSpPr>
        <p:spPr>
          <a:xfrm rot="19461382">
            <a:off x="5230179" y="4135239"/>
            <a:ext cx="893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uFill>
                  <a:solidFill>
                    <a:schemeClr val="bg1">
                      <a:lumMod val="85000"/>
                    </a:schemeClr>
                  </a:solidFill>
                </a:uFill>
              </a:rPr>
              <a:t>참가</a:t>
            </a:r>
            <a:endParaRPr lang="ko-KR" altLang="en-US" sz="2400" b="1" dirty="0">
              <a:solidFill>
                <a:schemeClr val="bg1"/>
              </a:solidFill>
              <a:uFill>
                <a:solidFill>
                  <a:schemeClr val="bg1">
                    <a:lumMod val="85000"/>
                  </a:schemeClr>
                </a:solidFill>
              </a:u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7461679" y="3141617"/>
            <a:ext cx="16796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uFill>
                  <a:solidFill>
                    <a:schemeClr val="bg1">
                      <a:lumMod val="85000"/>
                    </a:schemeClr>
                  </a:solidFill>
                </a:uFill>
              </a:rPr>
              <a:t>진행</a:t>
            </a:r>
          </a:p>
        </p:txBody>
      </p:sp>
      <p:sp>
        <p:nvSpPr>
          <p:cNvPr id="42" name="오른쪽 화살표 41"/>
          <p:cNvSpPr/>
          <p:nvPr/>
        </p:nvSpPr>
        <p:spPr>
          <a:xfrm>
            <a:off x="8976942" y="3224434"/>
            <a:ext cx="467590" cy="232864"/>
          </a:xfrm>
          <a:prstGeom prst="rightArrow">
            <a:avLst/>
          </a:prstGeom>
          <a:solidFill>
            <a:srgbClr val="FFC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/>
          <p:cNvSpPr txBox="1"/>
          <p:nvPr/>
        </p:nvSpPr>
        <p:spPr>
          <a:xfrm>
            <a:off x="9528227" y="3141616"/>
            <a:ext cx="11726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uFill>
                  <a:solidFill>
                    <a:schemeClr val="bg1">
                      <a:lumMod val="85000"/>
                    </a:schemeClr>
                  </a:solidFill>
                </a:uFill>
              </a:rPr>
              <a:t>완료</a:t>
            </a:r>
          </a:p>
        </p:txBody>
      </p:sp>
    </p:spTree>
    <p:extLst>
      <p:ext uri="{BB962C8B-B14F-4D97-AF65-F5344CB8AC3E}">
        <p14:creationId xmlns:p14="http://schemas.microsoft.com/office/powerpoint/2010/main" val="369884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5" grpId="0"/>
      <p:bldP spid="29" grpId="0" animBg="1"/>
      <p:bldP spid="32" grpId="0"/>
      <p:bldP spid="37" grpId="0"/>
      <p:bldP spid="39" grpId="0" animBg="1"/>
      <p:bldP spid="40" grpId="0"/>
      <p:bldP spid="41" grpId="0"/>
      <p:bldP spid="42" grpId="0" animBg="1"/>
      <p:bldP spid="4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47441"/>
            <a:ext cx="12191999" cy="6905441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-44292"/>
            <a:ext cx="12192000" cy="6905441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8543" y="5139698"/>
            <a:ext cx="1609898" cy="1609898"/>
          </a:xfrm>
          <a:prstGeom prst="rect">
            <a:avLst/>
          </a:prstGeom>
        </p:spPr>
      </p:pic>
      <p:grpSp>
        <p:nvGrpSpPr>
          <p:cNvPr id="22" name="그룹 21"/>
          <p:cNvGrpSpPr/>
          <p:nvPr/>
        </p:nvGrpSpPr>
        <p:grpSpPr>
          <a:xfrm>
            <a:off x="2779948" y="2581458"/>
            <a:ext cx="1279478" cy="1078299"/>
            <a:chOff x="1523987" y="1354609"/>
            <a:chExt cx="1279478" cy="1078299"/>
          </a:xfrm>
        </p:grpSpPr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5" cstate="hqprint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24577" y="1354609"/>
              <a:ext cx="1078299" cy="1078299"/>
            </a:xfrm>
            <a:prstGeom prst="rect">
              <a:avLst/>
            </a:prstGeom>
          </p:spPr>
        </p:pic>
        <p:sp>
          <p:nvSpPr>
            <p:cNvPr id="24" name="TextBox 23"/>
            <p:cNvSpPr txBox="1"/>
            <p:nvPr/>
          </p:nvSpPr>
          <p:spPr>
            <a:xfrm>
              <a:off x="1523987" y="1849796"/>
              <a:ext cx="127947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bg1"/>
                  </a:solidFill>
                  <a:uFill>
                    <a:solidFill>
                      <a:schemeClr val="bg1">
                        <a:lumMod val="85000"/>
                      </a:schemeClr>
                    </a:solidFill>
                  </a:uFill>
                </a:rPr>
                <a:t>user</a:t>
              </a:r>
              <a:endParaRPr lang="ko-KR" altLang="en-US" sz="2000" b="1" dirty="0">
                <a:solidFill>
                  <a:schemeClr val="bg1"/>
                </a:solidFill>
                <a:uFill>
                  <a:solidFill>
                    <a:schemeClr val="bg1">
                      <a:lumMod val="85000"/>
                    </a:schemeClr>
                  </a:solidFill>
                </a:uFill>
              </a:endParaRPr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7742473" y="2581457"/>
            <a:ext cx="1279478" cy="1078299"/>
            <a:chOff x="1523987" y="1354609"/>
            <a:chExt cx="1279478" cy="1078299"/>
          </a:xfrm>
        </p:grpSpPr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7" cstate="hqprint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24577" y="1354609"/>
              <a:ext cx="1078299" cy="1078299"/>
            </a:xfrm>
            <a:prstGeom prst="rect">
              <a:avLst/>
            </a:prstGeom>
          </p:spPr>
        </p:pic>
        <p:sp>
          <p:nvSpPr>
            <p:cNvPr id="27" name="TextBox 26"/>
            <p:cNvSpPr txBox="1"/>
            <p:nvPr/>
          </p:nvSpPr>
          <p:spPr>
            <a:xfrm>
              <a:off x="1523987" y="1849796"/>
              <a:ext cx="127947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bg1"/>
                  </a:solidFill>
                  <a:uFill>
                    <a:solidFill>
                      <a:schemeClr val="bg1">
                        <a:lumMod val="85000"/>
                      </a:schemeClr>
                    </a:solidFill>
                  </a:uFill>
                </a:rPr>
                <a:t>user</a:t>
              </a:r>
              <a:endParaRPr lang="ko-KR" altLang="en-US" sz="2000" b="1" dirty="0">
                <a:solidFill>
                  <a:schemeClr val="bg1"/>
                </a:solidFill>
                <a:uFill>
                  <a:solidFill>
                    <a:schemeClr val="bg1">
                      <a:lumMod val="85000"/>
                    </a:schemeClr>
                  </a:solidFill>
                </a:uFill>
              </a:endParaRP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4972159" y="2707312"/>
            <a:ext cx="1810095" cy="629230"/>
            <a:chOff x="4972159" y="2707312"/>
            <a:chExt cx="1810095" cy="629230"/>
          </a:xfrm>
        </p:grpSpPr>
        <p:grpSp>
          <p:nvGrpSpPr>
            <p:cNvPr id="28" name="그룹 27"/>
            <p:cNvGrpSpPr/>
            <p:nvPr/>
          </p:nvGrpSpPr>
          <p:grpSpPr>
            <a:xfrm>
              <a:off x="5222907" y="3130230"/>
              <a:ext cx="1356085" cy="206312"/>
              <a:chOff x="5004459" y="1057313"/>
              <a:chExt cx="1985443" cy="226943"/>
            </a:xfrm>
          </p:grpSpPr>
          <p:sp>
            <p:nvSpPr>
              <p:cNvPr id="30" name="오른쪽 화살표 29"/>
              <p:cNvSpPr/>
              <p:nvPr/>
            </p:nvSpPr>
            <p:spPr>
              <a:xfrm>
                <a:off x="5979866" y="1057313"/>
                <a:ext cx="1010036" cy="226942"/>
              </a:xfrm>
              <a:prstGeom prst="rightArrow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오른쪽 화살표 30"/>
              <p:cNvSpPr/>
              <p:nvPr/>
            </p:nvSpPr>
            <p:spPr>
              <a:xfrm rot="10800000">
                <a:off x="5004459" y="1057314"/>
                <a:ext cx="975107" cy="226942"/>
              </a:xfrm>
              <a:prstGeom prst="rightArrow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3" name="TextBox 32"/>
            <p:cNvSpPr txBox="1"/>
            <p:nvPr/>
          </p:nvSpPr>
          <p:spPr>
            <a:xfrm>
              <a:off x="4972159" y="2707312"/>
              <a:ext cx="18100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>
                  <a:solidFill>
                    <a:schemeClr val="bg1"/>
                  </a:solidFill>
                  <a:uFill>
                    <a:solidFill>
                      <a:schemeClr val="bg1">
                        <a:lumMod val="85000"/>
                      </a:schemeClr>
                    </a:solidFill>
                  </a:uFill>
                </a:rPr>
                <a:t>익명 리뷰 </a:t>
              </a:r>
              <a:r>
                <a:rPr lang="en-US" altLang="ko-KR" b="1" dirty="0">
                  <a:solidFill>
                    <a:schemeClr val="bg1"/>
                  </a:solidFill>
                  <a:uFill>
                    <a:solidFill>
                      <a:schemeClr val="bg1">
                        <a:lumMod val="85000"/>
                      </a:schemeClr>
                    </a:solidFill>
                  </a:uFill>
                </a:rPr>
                <a:t>/</a:t>
              </a:r>
              <a:r>
                <a:rPr lang="ko-KR" altLang="en-US" b="1" dirty="0">
                  <a:solidFill>
                    <a:schemeClr val="bg1"/>
                  </a:solidFill>
                  <a:uFill>
                    <a:solidFill>
                      <a:schemeClr val="bg1">
                        <a:lumMod val="85000"/>
                      </a:schemeClr>
                    </a:solidFill>
                  </a:uFill>
                </a:rPr>
                <a:t> 신고</a:t>
              </a:r>
              <a:endParaRPr lang="ko-KR" altLang="en-US" sz="2400" b="1" dirty="0">
                <a:solidFill>
                  <a:schemeClr val="bg1"/>
                </a:solidFill>
                <a:uFill>
                  <a:solidFill>
                    <a:schemeClr val="bg1">
                      <a:lumMod val="85000"/>
                    </a:schemeClr>
                  </a:solidFill>
                </a:uFill>
              </a:endParaRPr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2779948" y="1282057"/>
            <a:ext cx="1279478" cy="1078299"/>
            <a:chOff x="1523987" y="1354609"/>
            <a:chExt cx="1279478" cy="1078299"/>
          </a:xfrm>
        </p:grpSpPr>
        <p:pic>
          <p:nvPicPr>
            <p:cNvPr id="44" name="그림 43"/>
            <p:cNvPicPr>
              <a:picLocks noChangeAspect="1"/>
            </p:cNvPicPr>
            <p:nvPr/>
          </p:nvPicPr>
          <p:blipFill>
            <a:blip r:embed="rId5" cstate="hqprint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24577" y="1354609"/>
              <a:ext cx="1078299" cy="1078299"/>
            </a:xfrm>
            <a:prstGeom prst="rect">
              <a:avLst/>
            </a:prstGeom>
          </p:spPr>
        </p:pic>
        <p:sp>
          <p:nvSpPr>
            <p:cNvPr id="45" name="TextBox 44"/>
            <p:cNvSpPr txBox="1"/>
            <p:nvPr/>
          </p:nvSpPr>
          <p:spPr>
            <a:xfrm>
              <a:off x="1523987" y="1849796"/>
              <a:ext cx="127947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bg1"/>
                  </a:solidFill>
                  <a:uFill>
                    <a:solidFill>
                      <a:schemeClr val="bg1">
                        <a:lumMod val="85000"/>
                      </a:schemeClr>
                    </a:solidFill>
                  </a:uFill>
                </a:rPr>
                <a:t>user</a:t>
              </a:r>
              <a:endParaRPr lang="ko-KR" altLang="en-US" sz="2000" b="1" dirty="0">
                <a:solidFill>
                  <a:schemeClr val="bg1"/>
                </a:solidFill>
                <a:uFill>
                  <a:solidFill>
                    <a:schemeClr val="bg1">
                      <a:lumMod val="85000"/>
                    </a:schemeClr>
                  </a:solidFill>
                </a:uFill>
              </a:endParaRPr>
            </a:p>
          </p:txBody>
        </p:sp>
      </p:grpSp>
      <p:grpSp>
        <p:nvGrpSpPr>
          <p:cNvPr id="46" name="그룹 45"/>
          <p:cNvGrpSpPr/>
          <p:nvPr/>
        </p:nvGrpSpPr>
        <p:grpSpPr>
          <a:xfrm>
            <a:off x="2779948" y="3935492"/>
            <a:ext cx="1279478" cy="1078299"/>
            <a:chOff x="1523987" y="1354609"/>
            <a:chExt cx="1279478" cy="1078299"/>
          </a:xfrm>
        </p:grpSpPr>
        <p:pic>
          <p:nvPicPr>
            <p:cNvPr id="47" name="그림 46"/>
            <p:cNvPicPr>
              <a:picLocks noChangeAspect="1"/>
            </p:cNvPicPr>
            <p:nvPr/>
          </p:nvPicPr>
          <p:blipFill>
            <a:blip r:embed="rId5" cstate="hqprint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24577" y="1354609"/>
              <a:ext cx="1078299" cy="1078299"/>
            </a:xfrm>
            <a:prstGeom prst="rect">
              <a:avLst/>
            </a:prstGeom>
          </p:spPr>
        </p:pic>
        <p:sp>
          <p:nvSpPr>
            <p:cNvPr id="48" name="TextBox 47"/>
            <p:cNvSpPr txBox="1"/>
            <p:nvPr/>
          </p:nvSpPr>
          <p:spPr>
            <a:xfrm>
              <a:off x="1523987" y="1849796"/>
              <a:ext cx="127947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bg1"/>
                  </a:solidFill>
                  <a:uFill>
                    <a:solidFill>
                      <a:schemeClr val="bg1">
                        <a:lumMod val="85000"/>
                      </a:schemeClr>
                    </a:solidFill>
                  </a:uFill>
                </a:rPr>
                <a:t>user</a:t>
              </a:r>
              <a:endParaRPr lang="ko-KR" altLang="en-US" sz="2000" b="1" dirty="0">
                <a:solidFill>
                  <a:schemeClr val="bg1"/>
                </a:solidFill>
                <a:uFill>
                  <a:solidFill>
                    <a:schemeClr val="bg1">
                      <a:lumMod val="85000"/>
                    </a:schemeClr>
                  </a:solidFill>
                </a:uFill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5006795" y="2119644"/>
            <a:ext cx="1715235" cy="2311035"/>
            <a:chOff x="4987022" y="2074197"/>
            <a:chExt cx="1715235" cy="2311035"/>
          </a:xfrm>
          <a:solidFill>
            <a:schemeClr val="bg1">
              <a:lumMod val="95000"/>
            </a:schemeClr>
          </a:solidFill>
        </p:grpSpPr>
        <p:sp>
          <p:nvSpPr>
            <p:cNvPr id="49" name="오른쪽 화살표 48"/>
            <p:cNvSpPr/>
            <p:nvPr/>
          </p:nvSpPr>
          <p:spPr>
            <a:xfrm rot="836752">
              <a:off x="5054248" y="2074197"/>
              <a:ext cx="1626677" cy="206311"/>
            </a:xfrm>
            <a:prstGeom prst="rightArrow">
              <a:avLst/>
            </a:prstGeom>
            <a:solidFill>
              <a:srgbClr val="FFC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50" name="오른쪽 화살표 49"/>
            <p:cNvSpPr/>
            <p:nvPr/>
          </p:nvSpPr>
          <p:spPr>
            <a:xfrm>
              <a:off x="4987022" y="3093850"/>
              <a:ext cx="1626677" cy="206311"/>
            </a:xfrm>
            <a:prstGeom prst="rightArrow">
              <a:avLst/>
            </a:prstGeom>
            <a:solidFill>
              <a:srgbClr val="FFC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51" name="오른쪽 화살표 50"/>
            <p:cNvSpPr/>
            <p:nvPr/>
          </p:nvSpPr>
          <p:spPr>
            <a:xfrm rot="20523637">
              <a:off x="5075580" y="4178921"/>
              <a:ext cx="1626677" cy="206311"/>
            </a:xfrm>
            <a:prstGeom prst="rightArrow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52" name="TextBox 51"/>
          <p:cNvSpPr txBox="1"/>
          <p:nvPr/>
        </p:nvSpPr>
        <p:spPr>
          <a:xfrm>
            <a:off x="8137583" y="1564584"/>
            <a:ext cx="1278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uFill>
                  <a:solidFill>
                    <a:schemeClr val="bg1">
                      <a:lumMod val="85000"/>
                    </a:schemeClr>
                  </a:solidFill>
                </a:uFill>
              </a:rPr>
              <a:t>회원 정지</a:t>
            </a:r>
            <a:endParaRPr lang="ko-KR" altLang="en-US" sz="2400" b="1" dirty="0">
              <a:solidFill>
                <a:schemeClr val="bg1"/>
              </a:solidFill>
              <a:uFill>
                <a:solidFill>
                  <a:schemeClr val="bg1">
                    <a:lumMod val="85000"/>
                  </a:schemeClr>
                </a:solidFill>
              </a:uFill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9293871" y="983025"/>
            <a:ext cx="1279478" cy="1078299"/>
            <a:chOff x="9293871" y="983025"/>
            <a:chExt cx="1279478" cy="1078299"/>
          </a:xfrm>
        </p:grpSpPr>
        <p:grpSp>
          <p:nvGrpSpPr>
            <p:cNvPr id="53" name="그룹 52"/>
            <p:cNvGrpSpPr/>
            <p:nvPr/>
          </p:nvGrpSpPr>
          <p:grpSpPr>
            <a:xfrm>
              <a:off x="9293871" y="983025"/>
              <a:ext cx="1279478" cy="1078299"/>
              <a:chOff x="4989449" y="677916"/>
              <a:chExt cx="1279478" cy="1078299"/>
            </a:xfrm>
          </p:grpSpPr>
          <p:pic>
            <p:nvPicPr>
              <p:cNvPr id="54" name="그림 53"/>
              <p:cNvPicPr>
                <a:picLocks noChangeAspect="1"/>
              </p:cNvPicPr>
              <p:nvPr/>
            </p:nvPicPr>
            <p:blipFill>
              <a:blip r:embed="rId8" cstate="hqprint">
                <a:duotone>
                  <a:prstClr val="black"/>
                  <a:schemeClr val="accent4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colorTemperature colorTemp="11500"/>
                        </a14:imgEffect>
                        <a14:imgEffect>
                          <a14:saturation sat="0"/>
                        </a14:imgEffect>
                        <a14:imgEffect>
                          <a14:brightnessContrast bright="-40000" contrast="-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90039" y="677916"/>
                <a:ext cx="1078299" cy="1078299"/>
              </a:xfrm>
              <a:prstGeom prst="rect">
                <a:avLst/>
              </a:prstGeom>
              <a:noFill/>
            </p:spPr>
          </p:pic>
          <p:sp>
            <p:nvSpPr>
              <p:cNvPr id="55" name="TextBox 54"/>
              <p:cNvSpPr txBox="1"/>
              <p:nvPr/>
            </p:nvSpPr>
            <p:spPr>
              <a:xfrm>
                <a:off x="4989449" y="1262168"/>
                <a:ext cx="127947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b="1" dirty="0">
                    <a:solidFill>
                      <a:schemeClr val="bg1"/>
                    </a:solidFill>
                    <a:uFill>
                      <a:solidFill>
                        <a:schemeClr val="bg1">
                          <a:lumMod val="85000"/>
                        </a:schemeClr>
                      </a:solidFill>
                    </a:uFill>
                  </a:rPr>
                  <a:t>admin</a:t>
                </a:r>
                <a:endParaRPr lang="ko-KR" altLang="en-US" sz="1400" b="1" dirty="0">
                  <a:solidFill>
                    <a:schemeClr val="bg1"/>
                  </a:solidFill>
                  <a:uFill>
                    <a:solidFill>
                      <a:schemeClr val="bg1">
                        <a:lumMod val="85000"/>
                      </a:schemeClr>
                    </a:solidFill>
                  </a:uFill>
                </a:endParaRPr>
              </a:p>
            </p:txBody>
          </p:sp>
        </p:grpSp>
        <p:sp>
          <p:nvSpPr>
            <p:cNvPr id="6" name="직사각형 5"/>
            <p:cNvSpPr/>
            <p:nvPr/>
          </p:nvSpPr>
          <p:spPr>
            <a:xfrm>
              <a:off x="9412845" y="1256246"/>
              <a:ext cx="215032" cy="28575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237891" y="167674"/>
            <a:ext cx="52117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uFill>
                  <a:solidFill>
                    <a:schemeClr val="bg1">
                      <a:lumMod val="85000"/>
                    </a:schemeClr>
                  </a:solidFill>
                </a:uFill>
              </a:rPr>
              <a:t>시나리오</a:t>
            </a:r>
          </a:p>
        </p:txBody>
      </p:sp>
      <p:grpSp>
        <p:nvGrpSpPr>
          <p:cNvPr id="8" name="그룹 7"/>
          <p:cNvGrpSpPr/>
          <p:nvPr/>
        </p:nvGrpSpPr>
        <p:grpSpPr>
          <a:xfrm>
            <a:off x="7732720" y="2121490"/>
            <a:ext cx="1288968" cy="1171644"/>
            <a:chOff x="7732720" y="2121490"/>
            <a:chExt cx="1288968" cy="1171644"/>
          </a:xfrm>
        </p:grpSpPr>
        <p:sp>
          <p:nvSpPr>
            <p:cNvPr id="4" name="폭발 1 3"/>
            <p:cNvSpPr/>
            <p:nvPr/>
          </p:nvSpPr>
          <p:spPr>
            <a:xfrm>
              <a:off x="7732720" y="2121490"/>
              <a:ext cx="1279478" cy="1171644"/>
            </a:xfrm>
            <a:prstGeom prst="irregularSeal1">
              <a:avLst/>
            </a:prstGeom>
            <a:noFill/>
            <a:ln w="38100">
              <a:solidFill>
                <a:srgbClr val="E258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7742736" y="2477329"/>
              <a:ext cx="12789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>
                  <a:solidFill>
                    <a:schemeClr val="bg1"/>
                  </a:solidFill>
                  <a:uFill>
                    <a:solidFill>
                      <a:schemeClr val="bg1">
                        <a:lumMod val="85000"/>
                      </a:schemeClr>
                    </a:solidFill>
                  </a:uFill>
                </a:rPr>
                <a:t>신고</a:t>
              </a:r>
              <a:endParaRPr lang="ko-KR" altLang="en-US" sz="2400" b="1" dirty="0">
                <a:solidFill>
                  <a:schemeClr val="bg1"/>
                </a:solidFill>
                <a:uFill>
                  <a:solidFill>
                    <a:schemeClr val="bg1">
                      <a:lumMod val="85000"/>
                    </a:schemeClr>
                  </a:solidFill>
                </a:u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7995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47441"/>
            <a:ext cx="12191999" cy="6905441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-9525" y="-47441"/>
            <a:ext cx="12192000" cy="6857999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8543" y="5139698"/>
            <a:ext cx="1609898" cy="160989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658023" y="2919893"/>
            <a:ext cx="48481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4000" b="1" dirty="0">
                <a:solidFill>
                  <a:schemeClr val="bg1"/>
                </a:solidFill>
                <a:uFill>
                  <a:solidFill>
                    <a:schemeClr val="bg1">
                      <a:lumMod val="85000"/>
                    </a:schemeClr>
                  </a:solidFill>
                </a:uFill>
              </a:rPr>
              <a:t>주요 기능</a:t>
            </a:r>
          </a:p>
        </p:txBody>
      </p:sp>
    </p:spTree>
    <p:extLst>
      <p:ext uri="{BB962C8B-B14F-4D97-AF65-F5344CB8AC3E}">
        <p14:creationId xmlns:p14="http://schemas.microsoft.com/office/powerpoint/2010/main" val="19615996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47441"/>
            <a:ext cx="12191999" cy="6905441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-9525" y="-47441"/>
            <a:ext cx="12192000" cy="6857999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8543" y="5139698"/>
            <a:ext cx="1609898" cy="160989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37891" y="167674"/>
            <a:ext cx="52117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uFill>
                  <a:solidFill>
                    <a:schemeClr val="bg1">
                      <a:lumMod val="85000"/>
                    </a:schemeClr>
                  </a:solidFill>
                </a:uFill>
              </a:rPr>
              <a:t>주요 기능</a:t>
            </a:r>
          </a:p>
        </p:txBody>
      </p:sp>
      <p:grpSp>
        <p:nvGrpSpPr>
          <p:cNvPr id="10" name="그룹 9"/>
          <p:cNvGrpSpPr/>
          <p:nvPr/>
        </p:nvGrpSpPr>
        <p:grpSpPr>
          <a:xfrm>
            <a:off x="1066325" y="1047025"/>
            <a:ext cx="2844003" cy="4716509"/>
            <a:chOff x="848606" y="1047025"/>
            <a:chExt cx="2844003" cy="4716509"/>
          </a:xfrm>
        </p:grpSpPr>
        <p:sp>
          <p:nvSpPr>
            <p:cNvPr id="16" name="직사각형 15"/>
            <p:cNvSpPr/>
            <p:nvPr/>
          </p:nvSpPr>
          <p:spPr>
            <a:xfrm>
              <a:off x="848606" y="1047025"/>
              <a:ext cx="2844003" cy="4716509"/>
            </a:xfrm>
            <a:prstGeom prst="rect">
              <a:avLst/>
            </a:prstGeom>
            <a:solidFill>
              <a:schemeClr val="bg2">
                <a:lumMod val="10000"/>
                <a:alpha val="3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523931" y="1154839"/>
              <a:ext cx="1493351" cy="4214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600" b="1" dirty="0">
                  <a:solidFill>
                    <a:schemeClr val="bg1"/>
                  </a:solidFill>
                  <a:uFill>
                    <a:solidFill>
                      <a:schemeClr val="bg1">
                        <a:lumMod val="95000"/>
                      </a:schemeClr>
                    </a:solidFill>
                  </a:uFill>
                </a:rPr>
                <a:t>관리자 모드</a:t>
              </a:r>
              <a:endParaRPr lang="en-US" altLang="ko-KR" sz="1600" b="1" dirty="0">
                <a:solidFill>
                  <a:schemeClr val="bg1"/>
                </a:solidFill>
                <a:uFill>
                  <a:solidFill>
                    <a:schemeClr val="bg1">
                      <a:lumMod val="95000"/>
                    </a:schemeClr>
                  </a:solidFill>
                </a:u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087658" y="2204312"/>
              <a:ext cx="2365896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b="1" dirty="0">
                  <a:solidFill>
                    <a:schemeClr val="bg1"/>
                  </a:solidFill>
                  <a:uFill>
                    <a:solidFill>
                      <a:schemeClr val="bg1">
                        <a:lumMod val="95000"/>
                      </a:schemeClr>
                    </a:solidFill>
                  </a:uFill>
                </a:rPr>
                <a:t>회원관리</a:t>
              </a:r>
              <a:endParaRPr lang="en-US" altLang="ko-KR" sz="1400" b="1" dirty="0">
                <a:solidFill>
                  <a:schemeClr val="bg1"/>
                </a:solidFill>
                <a:uFill>
                  <a:solidFill>
                    <a:schemeClr val="bg1">
                      <a:lumMod val="95000"/>
                    </a:schemeClr>
                  </a:solidFill>
                </a:uFill>
              </a:endParaRPr>
            </a:p>
            <a:p>
              <a:pPr algn="ctr">
                <a:lnSpc>
                  <a:spcPct val="150000"/>
                </a:lnSpc>
              </a:pPr>
              <a:endParaRPr lang="en-US" altLang="ko-KR" sz="1400" b="1" dirty="0">
                <a:solidFill>
                  <a:schemeClr val="bg1"/>
                </a:solidFill>
                <a:uFill>
                  <a:solidFill>
                    <a:schemeClr val="bg1">
                      <a:lumMod val="95000"/>
                    </a:schemeClr>
                  </a:solidFill>
                </a:uFill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400" b="1" dirty="0">
                  <a:solidFill>
                    <a:schemeClr val="bg1"/>
                  </a:solidFill>
                  <a:uFill>
                    <a:solidFill>
                      <a:schemeClr val="bg1">
                        <a:lumMod val="95000"/>
                      </a:schemeClr>
                    </a:solidFill>
                  </a:uFill>
                </a:rPr>
                <a:t>여행지 관리</a:t>
              </a:r>
              <a:endParaRPr lang="en-US" altLang="ko-KR" sz="1400" b="1" dirty="0">
                <a:solidFill>
                  <a:schemeClr val="bg1"/>
                </a:solidFill>
                <a:uFill>
                  <a:solidFill>
                    <a:schemeClr val="bg1">
                      <a:lumMod val="95000"/>
                    </a:schemeClr>
                  </a:solidFill>
                </a:uFill>
              </a:endParaRPr>
            </a:p>
            <a:p>
              <a:pPr algn="ctr">
                <a:lnSpc>
                  <a:spcPct val="150000"/>
                </a:lnSpc>
              </a:pPr>
              <a:endParaRPr lang="en-US" altLang="ko-KR" sz="1400" b="1" dirty="0">
                <a:solidFill>
                  <a:schemeClr val="bg1"/>
                </a:solidFill>
                <a:uFill>
                  <a:solidFill>
                    <a:schemeClr val="bg1">
                      <a:lumMod val="95000"/>
                    </a:schemeClr>
                  </a:solidFill>
                </a:uFill>
              </a:endParaRPr>
            </a:p>
            <a:p>
              <a:pPr algn="ctr">
                <a:lnSpc>
                  <a:spcPct val="150000"/>
                </a:lnSpc>
              </a:pPr>
              <a:endParaRPr lang="en-US" altLang="ko-KR" sz="1400" b="1" dirty="0">
                <a:solidFill>
                  <a:schemeClr val="bg1"/>
                </a:solidFill>
                <a:uFill>
                  <a:solidFill>
                    <a:schemeClr val="bg1">
                      <a:lumMod val="95000"/>
                    </a:schemeClr>
                  </a:solidFill>
                </a:uFill>
              </a:endParaRPr>
            </a:p>
            <a:p>
              <a:pPr algn="ctr">
                <a:lnSpc>
                  <a:spcPct val="150000"/>
                </a:lnSpc>
              </a:pPr>
              <a:endParaRPr lang="en-US" altLang="ko-KR" sz="1400" b="1" dirty="0">
                <a:solidFill>
                  <a:schemeClr val="bg1"/>
                </a:solidFill>
                <a:uFill>
                  <a:solidFill>
                    <a:schemeClr val="bg1">
                      <a:lumMod val="95000"/>
                    </a:schemeClr>
                  </a:solidFill>
                </a:uFill>
              </a:endParaRPr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4664473" y="1047025"/>
            <a:ext cx="2844003" cy="4716509"/>
            <a:chOff x="4664473" y="1047025"/>
            <a:chExt cx="2844003" cy="4716509"/>
          </a:xfrm>
        </p:grpSpPr>
        <p:sp>
          <p:nvSpPr>
            <p:cNvPr id="12" name="직사각형 11"/>
            <p:cNvSpPr/>
            <p:nvPr/>
          </p:nvSpPr>
          <p:spPr>
            <a:xfrm>
              <a:off x="4664473" y="1047025"/>
              <a:ext cx="2844003" cy="4716509"/>
            </a:xfrm>
            <a:prstGeom prst="rect">
              <a:avLst/>
            </a:prstGeom>
            <a:solidFill>
              <a:schemeClr val="bg2">
                <a:lumMod val="10000"/>
                <a:alpha val="3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339798" y="1174940"/>
              <a:ext cx="1493351" cy="4214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600" b="1" dirty="0">
                  <a:solidFill>
                    <a:schemeClr val="bg1"/>
                  </a:solidFill>
                  <a:uFill>
                    <a:solidFill>
                      <a:schemeClr val="bg1">
                        <a:lumMod val="95000"/>
                      </a:schemeClr>
                    </a:solidFill>
                  </a:uFill>
                </a:rPr>
                <a:t>커뮤니티</a:t>
              </a:r>
              <a:endParaRPr lang="en-US" altLang="ko-KR" sz="1600" b="1" dirty="0">
                <a:solidFill>
                  <a:schemeClr val="bg1"/>
                </a:solidFill>
                <a:uFill>
                  <a:solidFill>
                    <a:schemeClr val="bg1">
                      <a:lumMod val="95000"/>
                    </a:schemeClr>
                  </a:solidFill>
                </a:uFill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903525" y="2249117"/>
              <a:ext cx="2365896" cy="1708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b="1" dirty="0">
                  <a:solidFill>
                    <a:schemeClr val="bg1"/>
                  </a:solidFill>
                  <a:uFill>
                    <a:solidFill>
                      <a:schemeClr val="bg1">
                        <a:lumMod val="95000"/>
                      </a:schemeClr>
                    </a:solidFill>
                  </a:uFill>
                </a:rPr>
                <a:t>자유 게시판</a:t>
              </a:r>
              <a:endParaRPr lang="en-US" altLang="ko-KR" sz="1400" b="1" dirty="0">
                <a:solidFill>
                  <a:schemeClr val="bg1"/>
                </a:solidFill>
                <a:uFill>
                  <a:solidFill>
                    <a:schemeClr val="bg1">
                      <a:lumMod val="95000"/>
                    </a:schemeClr>
                  </a:solidFill>
                </a:uFill>
              </a:endParaRPr>
            </a:p>
            <a:p>
              <a:pPr algn="ctr">
                <a:lnSpc>
                  <a:spcPct val="150000"/>
                </a:lnSpc>
              </a:pPr>
              <a:endParaRPr lang="en-US" altLang="ko-KR" sz="1400" b="1" dirty="0">
                <a:solidFill>
                  <a:schemeClr val="bg1"/>
                </a:solidFill>
                <a:uFill>
                  <a:solidFill>
                    <a:schemeClr val="bg1">
                      <a:lumMod val="95000"/>
                    </a:schemeClr>
                  </a:solidFill>
                </a:uFill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400" b="1" dirty="0">
                  <a:solidFill>
                    <a:schemeClr val="bg1"/>
                  </a:solidFill>
                  <a:uFill>
                    <a:solidFill>
                      <a:schemeClr val="bg1">
                        <a:lumMod val="95000"/>
                      </a:schemeClr>
                    </a:solidFill>
                  </a:uFill>
                </a:rPr>
                <a:t>장소 추천 </a:t>
              </a:r>
              <a:r>
                <a:rPr lang="en-US" altLang="ko-KR" sz="1400" b="1" dirty="0">
                  <a:solidFill>
                    <a:schemeClr val="bg1"/>
                  </a:solidFill>
                  <a:uFill>
                    <a:solidFill>
                      <a:schemeClr val="bg1">
                        <a:lumMod val="95000"/>
                      </a:schemeClr>
                    </a:solidFill>
                  </a:uFill>
                </a:rPr>
                <a:t>/</a:t>
              </a:r>
              <a:r>
                <a:rPr lang="ko-KR" altLang="en-US" sz="1400" b="1" dirty="0">
                  <a:solidFill>
                    <a:schemeClr val="bg1"/>
                  </a:solidFill>
                  <a:uFill>
                    <a:solidFill>
                      <a:schemeClr val="bg1">
                        <a:lumMod val="95000"/>
                      </a:schemeClr>
                    </a:solidFill>
                  </a:uFill>
                </a:rPr>
                <a:t>리뷰 게시판</a:t>
              </a:r>
              <a:endParaRPr lang="en-US" altLang="ko-KR" sz="1400" b="1" dirty="0">
                <a:solidFill>
                  <a:schemeClr val="bg1"/>
                </a:solidFill>
                <a:uFill>
                  <a:solidFill>
                    <a:schemeClr val="bg1">
                      <a:lumMod val="95000"/>
                    </a:schemeClr>
                  </a:solidFill>
                </a:uFill>
              </a:endParaRPr>
            </a:p>
            <a:p>
              <a:pPr algn="ctr">
                <a:lnSpc>
                  <a:spcPct val="150000"/>
                </a:lnSpc>
              </a:pPr>
              <a:endParaRPr lang="en-US" altLang="ko-KR" sz="1400" b="1" dirty="0">
                <a:solidFill>
                  <a:schemeClr val="bg1"/>
                </a:solidFill>
                <a:uFill>
                  <a:solidFill>
                    <a:schemeClr val="bg1">
                      <a:lumMod val="95000"/>
                    </a:schemeClr>
                  </a:solidFill>
                </a:uFill>
              </a:endParaRPr>
            </a:p>
            <a:p>
              <a:pPr algn="ctr">
                <a:lnSpc>
                  <a:spcPct val="150000"/>
                </a:lnSpc>
              </a:pPr>
              <a:endParaRPr lang="en-US" altLang="ko-KR" sz="1400" b="1" dirty="0">
                <a:solidFill>
                  <a:schemeClr val="bg1"/>
                </a:solidFill>
                <a:uFill>
                  <a:solidFill>
                    <a:schemeClr val="bg1">
                      <a:lumMod val="95000"/>
                    </a:schemeClr>
                  </a:solidFill>
                </a:uFill>
              </a:endParaRPr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8242023" y="1047025"/>
            <a:ext cx="2844003" cy="4716509"/>
            <a:chOff x="8494574" y="1047025"/>
            <a:chExt cx="2844003" cy="4716509"/>
          </a:xfrm>
        </p:grpSpPr>
        <p:sp>
          <p:nvSpPr>
            <p:cNvPr id="15" name="직사각형 14"/>
            <p:cNvSpPr/>
            <p:nvPr/>
          </p:nvSpPr>
          <p:spPr>
            <a:xfrm>
              <a:off x="8494574" y="1047025"/>
              <a:ext cx="2844003" cy="4716509"/>
            </a:xfrm>
            <a:prstGeom prst="rect">
              <a:avLst/>
            </a:prstGeom>
            <a:solidFill>
              <a:schemeClr val="bg2">
                <a:lumMod val="10000"/>
                <a:alpha val="3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9169898" y="1154839"/>
              <a:ext cx="1493351" cy="4214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600" b="1" dirty="0">
                  <a:solidFill>
                    <a:schemeClr val="bg1"/>
                  </a:solidFill>
                  <a:uFill>
                    <a:solidFill>
                      <a:schemeClr val="bg1">
                        <a:lumMod val="95000"/>
                      </a:schemeClr>
                    </a:solidFill>
                  </a:uFill>
                </a:rPr>
                <a:t>여행자 매칭</a:t>
              </a:r>
              <a:endParaRPr lang="en-US" altLang="ko-KR" sz="1600" b="1" dirty="0">
                <a:solidFill>
                  <a:schemeClr val="bg1"/>
                </a:solidFill>
                <a:uFill>
                  <a:solidFill>
                    <a:schemeClr val="bg1">
                      <a:lumMod val="95000"/>
                    </a:schemeClr>
                  </a:solidFill>
                </a:uFill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8733625" y="2204311"/>
              <a:ext cx="2365896" cy="30008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b="1" dirty="0" err="1">
                  <a:solidFill>
                    <a:schemeClr val="bg1"/>
                  </a:solidFill>
                  <a:uFill>
                    <a:solidFill>
                      <a:schemeClr val="bg1">
                        <a:lumMod val="95000"/>
                      </a:schemeClr>
                    </a:solidFill>
                  </a:uFill>
                </a:rPr>
                <a:t>일반모드</a:t>
              </a:r>
              <a:endParaRPr lang="en-US" altLang="ko-KR" sz="1400" b="1" dirty="0">
                <a:solidFill>
                  <a:schemeClr val="bg1"/>
                </a:solidFill>
                <a:uFill>
                  <a:solidFill>
                    <a:schemeClr val="bg1">
                      <a:lumMod val="95000"/>
                    </a:schemeClr>
                  </a:solidFill>
                </a:uFill>
              </a:endParaRPr>
            </a:p>
            <a:p>
              <a:pPr algn="ctr">
                <a:lnSpc>
                  <a:spcPct val="150000"/>
                </a:lnSpc>
              </a:pPr>
              <a:endParaRPr lang="en-US" altLang="ko-KR" sz="1400" b="1" dirty="0">
                <a:solidFill>
                  <a:schemeClr val="bg1"/>
                </a:solidFill>
                <a:uFill>
                  <a:solidFill>
                    <a:schemeClr val="bg1">
                      <a:lumMod val="95000"/>
                    </a:schemeClr>
                  </a:solidFill>
                </a:uFill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400" b="1" dirty="0" err="1">
                  <a:solidFill>
                    <a:schemeClr val="bg1"/>
                  </a:solidFill>
                  <a:uFill>
                    <a:solidFill>
                      <a:schemeClr val="bg1">
                        <a:lumMod val="95000"/>
                      </a:schemeClr>
                    </a:solidFill>
                  </a:uFill>
                </a:rPr>
                <a:t>랜덤추천</a:t>
              </a:r>
              <a:r>
                <a:rPr lang="ko-KR" altLang="en-US" sz="1400" b="1" dirty="0">
                  <a:solidFill>
                    <a:schemeClr val="bg1"/>
                  </a:solidFill>
                  <a:uFill>
                    <a:solidFill>
                      <a:schemeClr val="bg1">
                        <a:lumMod val="95000"/>
                      </a:schemeClr>
                    </a:solidFill>
                  </a:uFill>
                </a:rPr>
                <a:t> 모드</a:t>
              </a:r>
              <a:endParaRPr lang="en-US" altLang="ko-KR" sz="1400" b="1" dirty="0">
                <a:solidFill>
                  <a:schemeClr val="bg1"/>
                </a:solidFill>
                <a:uFill>
                  <a:solidFill>
                    <a:schemeClr val="bg1">
                      <a:lumMod val="95000"/>
                    </a:schemeClr>
                  </a:solidFill>
                </a:uFill>
              </a:endParaRPr>
            </a:p>
            <a:p>
              <a:pPr algn="ctr">
                <a:lnSpc>
                  <a:spcPct val="150000"/>
                </a:lnSpc>
              </a:pPr>
              <a:endParaRPr lang="en-US" altLang="ko-KR" sz="1400" b="1" dirty="0">
                <a:solidFill>
                  <a:schemeClr val="bg1"/>
                </a:solidFill>
                <a:uFill>
                  <a:solidFill>
                    <a:schemeClr val="bg1">
                      <a:lumMod val="95000"/>
                    </a:schemeClr>
                  </a:solidFill>
                </a:uFill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400" b="1" dirty="0">
                  <a:solidFill>
                    <a:schemeClr val="bg1"/>
                  </a:solidFill>
                  <a:uFill>
                    <a:solidFill>
                      <a:schemeClr val="bg1">
                        <a:lumMod val="95000"/>
                      </a:schemeClr>
                    </a:solidFill>
                  </a:uFill>
                </a:rPr>
                <a:t>게임 모드</a:t>
              </a:r>
              <a:endParaRPr lang="en-US" altLang="ko-KR" sz="1400" b="1" dirty="0">
                <a:solidFill>
                  <a:schemeClr val="bg1"/>
                </a:solidFill>
                <a:uFill>
                  <a:solidFill>
                    <a:schemeClr val="bg1">
                      <a:lumMod val="95000"/>
                    </a:schemeClr>
                  </a:solidFill>
                </a:uFill>
              </a:endParaRPr>
            </a:p>
            <a:p>
              <a:pPr algn="ctr">
                <a:lnSpc>
                  <a:spcPct val="150000"/>
                </a:lnSpc>
              </a:pPr>
              <a:endParaRPr lang="en-US" altLang="ko-KR" sz="1400" b="1" dirty="0">
                <a:solidFill>
                  <a:schemeClr val="bg1"/>
                </a:solidFill>
                <a:uFill>
                  <a:solidFill>
                    <a:schemeClr val="bg1">
                      <a:lumMod val="95000"/>
                    </a:schemeClr>
                  </a:solidFill>
                </a:uFill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400" b="1" dirty="0">
                  <a:solidFill>
                    <a:schemeClr val="bg1"/>
                  </a:solidFill>
                  <a:uFill>
                    <a:solidFill>
                      <a:schemeClr val="bg1">
                        <a:lumMod val="95000"/>
                      </a:schemeClr>
                    </a:solidFill>
                  </a:uFill>
                </a:rPr>
                <a:t>채팅 기능</a:t>
              </a:r>
              <a:endParaRPr lang="en-US" altLang="ko-KR" sz="1400" b="1" dirty="0">
                <a:solidFill>
                  <a:schemeClr val="bg1"/>
                </a:solidFill>
                <a:uFill>
                  <a:solidFill>
                    <a:schemeClr val="bg1">
                      <a:lumMod val="95000"/>
                    </a:schemeClr>
                  </a:solidFill>
                </a:uFill>
              </a:endParaRPr>
            </a:p>
            <a:p>
              <a:pPr algn="ctr">
                <a:lnSpc>
                  <a:spcPct val="150000"/>
                </a:lnSpc>
              </a:pPr>
              <a:endParaRPr lang="en-US" altLang="ko-KR" sz="1400" b="1" dirty="0">
                <a:solidFill>
                  <a:schemeClr val="bg1"/>
                </a:solidFill>
                <a:uFill>
                  <a:solidFill>
                    <a:schemeClr val="bg1">
                      <a:lumMod val="95000"/>
                    </a:schemeClr>
                  </a:solidFill>
                </a:uFill>
              </a:endParaRPr>
            </a:p>
            <a:p>
              <a:pPr algn="ctr">
                <a:lnSpc>
                  <a:spcPct val="150000"/>
                </a:lnSpc>
              </a:pPr>
              <a:endParaRPr lang="en-US" altLang="ko-KR" sz="1400" b="1" dirty="0">
                <a:solidFill>
                  <a:schemeClr val="bg1"/>
                </a:solidFill>
                <a:uFill>
                  <a:solidFill>
                    <a:schemeClr val="bg1">
                      <a:lumMod val="95000"/>
                    </a:schemeClr>
                  </a:solidFill>
                </a:u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97537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4907</TotalTime>
  <Words>347</Words>
  <Application>Microsoft Office PowerPoint</Application>
  <PresentationFormat>와이드스크린</PresentationFormat>
  <Paragraphs>251</Paragraphs>
  <Slides>24</Slides>
  <Notes>24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30" baseType="lpstr">
      <vt:lpstr>맑은 고딕</vt:lpstr>
      <vt:lpstr>Arial</vt:lpstr>
      <vt:lpstr>Bahnschrift Light</vt:lpstr>
      <vt:lpstr>Calibri</vt:lpstr>
      <vt:lpstr>Calibri Light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ChariTree Front 화면설계</dc:title>
  <dc:creator>현지 이</dc:creator>
  <cp:lastModifiedBy>hannamju</cp:lastModifiedBy>
  <cp:revision>631</cp:revision>
  <dcterms:created xsi:type="dcterms:W3CDTF">2020-05-01T08:20:12Z</dcterms:created>
  <dcterms:modified xsi:type="dcterms:W3CDTF">2021-12-15T04:58:54Z</dcterms:modified>
</cp:coreProperties>
</file>